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74" r:id="rId4"/>
    <p:sldId id="278" r:id="rId5"/>
    <p:sldId id="275" r:id="rId6"/>
    <p:sldId id="276" r:id="rId7"/>
    <p:sldId id="277" r:id="rId8"/>
    <p:sldId id="264" r:id="rId9"/>
    <p:sldId id="258" r:id="rId10"/>
    <p:sldId id="259" r:id="rId11"/>
    <p:sldId id="260" r:id="rId12"/>
    <p:sldId id="261" r:id="rId13"/>
    <p:sldId id="262" r:id="rId14"/>
    <p:sldId id="263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9" r:id="rId24"/>
    <p:sldId id="280" r:id="rId25"/>
    <p:sldId id="281" r:id="rId26"/>
  </p:sldIdLst>
  <p:sldSz cx="12192000" cy="6858000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6" d="100"/>
          <a:sy n="96" d="100"/>
        </p:scale>
        <p:origin x="-17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5459C8-3084-4D9E-B38E-087796A031A3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4E3A232F-3073-41AB-B9D9-A0D1538E410A}">
      <dgm:prSet phldrT="[Text]"/>
      <dgm:spPr/>
      <dgm:t>
        <a:bodyPr/>
        <a:lstStyle/>
        <a:p>
          <a:r>
            <a:rPr lang="en-US" dirty="0" smtClean="0"/>
            <a:t>Explore</a:t>
          </a:r>
          <a:endParaRPr lang="en-MY" dirty="0"/>
        </a:p>
      </dgm:t>
    </dgm:pt>
    <dgm:pt modelId="{36AA2B32-B158-4394-9772-34BA593D3BA6}" type="parTrans" cxnId="{83AC6B90-2A9C-4501-8823-C356219BC515}">
      <dgm:prSet/>
      <dgm:spPr/>
      <dgm:t>
        <a:bodyPr/>
        <a:lstStyle/>
        <a:p>
          <a:endParaRPr lang="en-MY"/>
        </a:p>
      </dgm:t>
    </dgm:pt>
    <dgm:pt modelId="{D6993B99-3586-4A35-9152-D4F5AD4C97D8}" type="sibTrans" cxnId="{83AC6B90-2A9C-4501-8823-C356219BC515}">
      <dgm:prSet/>
      <dgm:spPr/>
      <dgm:t>
        <a:bodyPr/>
        <a:lstStyle/>
        <a:p>
          <a:endParaRPr lang="en-MY"/>
        </a:p>
      </dgm:t>
    </dgm:pt>
    <dgm:pt modelId="{1275C798-E3D8-4932-A754-C9E4B0BFF4DD}">
      <dgm:prSet phldrT="[Text]"/>
      <dgm:spPr/>
      <dgm:t>
        <a:bodyPr/>
        <a:lstStyle/>
        <a:p>
          <a:r>
            <a:rPr lang="en-US" dirty="0" smtClean="0"/>
            <a:t>Initialize</a:t>
          </a:r>
          <a:endParaRPr lang="en-MY" dirty="0"/>
        </a:p>
      </dgm:t>
    </dgm:pt>
    <dgm:pt modelId="{C8DC296C-EFC4-4CC6-9303-9F9BC97E556A}" type="parTrans" cxnId="{BDCFC5F6-59AA-40A2-B51B-1E77C6B322FF}">
      <dgm:prSet/>
      <dgm:spPr/>
      <dgm:t>
        <a:bodyPr/>
        <a:lstStyle/>
        <a:p>
          <a:endParaRPr lang="en-MY"/>
        </a:p>
      </dgm:t>
    </dgm:pt>
    <dgm:pt modelId="{279E115C-E771-4B92-9559-78F306564876}" type="sibTrans" cxnId="{BDCFC5F6-59AA-40A2-B51B-1E77C6B322FF}">
      <dgm:prSet/>
      <dgm:spPr/>
      <dgm:t>
        <a:bodyPr/>
        <a:lstStyle/>
        <a:p>
          <a:endParaRPr lang="en-MY"/>
        </a:p>
      </dgm:t>
    </dgm:pt>
    <dgm:pt modelId="{41334926-3EC2-4E27-9E29-BE0A62D223F4}">
      <dgm:prSet phldrT="[Text]"/>
      <dgm:spPr/>
      <dgm:t>
        <a:bodyPr/>
        <a:lstStyle/>
        <a:p>
          <a:r>
            <a:rPr lang="en-US" dirty="0" smtClean="0"/>
            <a:t>‘Productionize’</a:t>
          </a:r>
          <a:endParaRPr lang="en-MY" dirty="0"/>
        </a:p>
      </dgm:t>
    </dgm:pt>
    <dgm:pt modelId="{6D5DDCC9-A5A5-4BE2-822F-0A695ECC582F}" type="parTrans" cxnId="{86CFC6FC-49AD-4B58-BFAA-F35FA681C47F}">
      <dgm:prSet/>
      <dgm:spPr/>
      <dgm:t>
        <a:bodyPr/>
        <a:lstStyle/>
        <a:p>
          <a:endParaRPr lang="en-MY"/>
        </a:p>
      </dgm:t>
    </dgm:pt>
    <dgm:pt modelId="{CD89143F-8C45-4041-BF39-A0F163EC69D5}" type="sibTrans" cxnId="{86CFC6FC-49AD-4B58-BFAA-F35FA681C47F}">
      <dgm:prSet/>
      <dgm:spPr/>
      <dgm:t>
        <a:bodyPr/>
        <a:lstStyle/>
        <a:p>
          <a:endParaRPr lang="en-MY"/>
        </a:p>
      </dgm:t>
    </dgm:pt>
    <dgm:pt modelId="{CBC14804-8248-4D1F-A986-3EAA21F59C25}">
      <dgm:prSet phldrT="[Text]"/>
      <dgm:spPr/>
      <dgm:t>
        <a:bodyPr/>
        <a:lstStyle/>
        <a:p>
          <a:r>
            <a:rPr lang="en-US" dirty="0" smtClean="0"/>
            <a:t>Stabilize</a:t>
          </a:r>
          <a:endParaRPr lang="en-MY" dirty="0"/>
        </a:p>
      </dgm:t>
    </dgm:pt>
    <dgm:pt modelId="{91C83661-3BA8-474C-9B23-E9785AF36A50}" type="parTrans" cxnId="{472C05A0-540E-433E-8708-5093F2A4B094}">
      <dgm:prSet/>
      <dgm:spPr/>
      <dgm:t>
        <a:bodyPr/>
        <a:lstStyle/>
        <a:p>
          <a:endParaRPr lang="en-MY"/>
        </a:p>
      </dgm:t>
    </dgm:pt>
    <dgm:pt modelId="{E2464E4E-E021-4872-90E5-B0E2CFF3A8E9}" type="sibTrans" cxnId="{472C05A0-540E-433E-8708-5093F2A4B094}">
      <dgm:prSet/>
      <dgm:spPr/>
      <dgm:t>
        <a:bodyPr/>
        <a:lstStyle/>
        <a:p>
          <a:endParaRPr lang="en-MY"/>
        </a:p>
      </dgm:t>
    </dgm:pt>
    <dgm:pt modelId="{32BC8421-CAAF-4F27-8860-21B6AE440F62}">
      <dgm:prSet phldrT="[Text]"/>
      <dgm:spPr/>
      <dgm:t>
        <a:bodyPr/>
        <a:lstStyle/>
        <a:p>
          <a:r>
            <a:rPr lang="en-US" dirty="0" smtClean="0"/>
            <a:t>System Test &amp; Fix</a:t>
          </a:r>
          <a:endParaRPr lang="en-MY" dirty="0"/>
        </a:p>
      </dgm:t>
    </dgm:pt>
    <dgm:pt modelId="{169D4634-49E4-4CEC-AEA4-658243075779}" type="parTrans" cxnId="{B88DE650-B1B6-461F-8CCB-0CF90EC93DBF}">
      <dgm:prSet/>
      <dgm:spPr/>
      <dgm:t>
        <a:bodyPr/>
        <a:lstStyle/>
        <a:p>
          <a:endParaRPr lang="en-MY"/>
        </a:p>
      </dgm:t>
    </dgm:pt>
    <dgm:pt modelId="{1CF2D4C3-E111-4A88-838F-E1F581B25AA5}" type="sibTrans" cxnId="{B88DE650-B1B6-461F-8CCB-0CF90EC93DBF}">
      <dgm:prSet/>
      <dgm:spPr/>
      <dgm:t>
        <a:bodyPr/>
        <a:lstStyle/>
        <a:p>
          <a:endParaRPr lang="en-MY"/>
        </a:p>
      </dgm:t>
    </dgm:pt>
    <dgm:pt modelId="{1A0649BC-0F35-4136-9757-A64EA0282B5D}" type="pres">
      <dgm:prSet presAssocID="{455459C8-3084-4D9E-B38E-087796A031A3}" presName="Name0" presStyleCnt="0">
        <dgm:presLayoutVars>
          <dgm:dir/>
          <dgm:resizeHandles val="exact"/>
        </dgm:presLayoutVars>
      </dgm:prSet>
      <dgm:spPr/>
    </dgm:pt>
    <dgm:pt modelId="{E9054257-3587-4DD9-B8A6-381220AB7F14}" type="pres">
      <dgm:prSet presAssocID="{4E3A232F-3073-41AB-B9D9-A0D1538E410A}" presName="composite" presStyleCnt="0"/>
      <dgm:spPr/>
    </dgm:pt>
    <dgm:pt modelId="{3CC2CF1C-B302-4E3E-B472-66324E20D970}" type="pres">
      <dgm:prSet presAssocID="{4E3A232F-3073-41AB-B9D9-A0D1538E410A}" presName="bgChev" presStyleLbl="node1" presStyleIdx="0" presStyleCnt="5"/>
      <dgm:spPr/>
    </dgm:pt>
    <dgm:pt modelId="{897BD3A2-46A0-45FB-B685-7C55D66CB17C}" type="pres">
      <dgm:prSet presAssocID="{4E3A232F-3073-41AB-B9D9-A0D1538E410A}" presName="tx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6D61D70-0A14-4D65-9A77-39B41482B3F9}" type="pres">
      <dgm:prSet presAssocID="{D6993B99-3586-4A35-9152-D4F5AD4C97D8}" presName="compositeSpace" presStyleCnt="0"/>
      <dgm:spPr/>
    </dgm:pt>
    <dgm:pt modelId="{FBF90FFC-98FB-454A-84D7-3800038A439F}" type="pres">
      <dgm:prSet presAssocID="{1275C798-E3D8-4932-A754-C9E4B0BFF4DD}" presName="composite" presStyleCnt="0"/>
      <dgm:spPr/>
    </dgm:pt>
    <dgm:pt modelId="{FB51FEFD-97BA-4131-BD2F-A26B2EFCC658}" type="pres">
      <dgm:prSet presAssocID="{1275C798-E3D8-4932-A754-C9E4B0BFF4DD}" presName="bgChev" presStyleLbl="node1" presStyleIdx="1" presStyleCnt="5"/>
      <dgm:spPr/>
    </dgm:pt>
    <dgm:pt modelId="{31E7A26C-206F-477D-A92A-09F7F46D3ACE}" type="pres">
      <dgm:prSet presAssocID="{1275C798-E3D8-4932-A754-C9E4B0BFF4DD}" presName="tx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BD3741D-8A80-4C3B-A606-8547DFF84878}" type="pres">
      <dgm:prSet presAssocID="{279E115C-E771-4B92-9559-78F306564876}" presName="compositeSpace" presStyleCnt="0"/>
      <dgm:spPr/>
    </dgm:pt>
    <dgm:pt modelId="{6AA5D849-264A-4199-9E39-76B9F5B6981D}" type="pres">
      <dgm:prSet presAssocID="{41334926-3EC2-4E27-9E29-BE0A62D223F4}" presName="composite" presStyleCnt="0"/>
      <dgm:spPr/>
    </dgm:pt>
    <dgm:pt modelId="{1275BF56-673B-4544-BDC5-6B003FD0C8CA}" type="pres">
      <dgm:prSet presAssocID="{41334926-3EC2-4E27-9E29-BE0A62D223F4}" presName="bgChev" presStyleLbl="node1" presStyleIdx="2" presStyleCnt="5"/>
      <dgm:spPr/>
    </dgm:pt>
    <dgm:pt modelId="{FAB68F5F-D7F4-4A31-9BDF-2A4C7E2911E4}" type="pres">
      <dgm:prSet presAssocID="{41334926-3EC2-4E27-9E29-BE0A62D223F4}" presName="tx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8EB9209A-CF0D-47DC-A95B-0BEC3CCB0622}" type="pres">
      <dgm:prSet presAssocID="{CD89143F-8C45-4041-BF39-A0F163EC69D5}" presName="compositeSpace" presStyleCnt="0"/>
      <dgm:spPr/>
    </dgm:pt>
    <dgm:pt modelId="{F0DBDDBF-DF84-452F-8F25-932DF6BF5757}" type="pres">
      <dgm:prSet presAssocID="{CBC14804-8248-4D1F-A986-3EAA21F59C25}" presName="composite" presStyleCnt="0"/>
      <dgm:spPr/>
    </dgm:pt>
    <dgm:pt modelId="{CE918D1D-9756-4CDA-B41F-55063AB7C569}" type="pres">
      <dgm:prSet presAssocID="{CBC14804-8248-4D1F-A986-3EAA21F59C25}" presName="bgChev" presStyleLbl="node1" presStyleIdx="3" presStyleCnt="5"/>
      <dgm:spPr/>
    </dgm:pt>
    <dgm:pt modelId="{A883B9CF-C3F5-4C29-9C39-BE9B3F61943F}" type="pres">
      <dgm:prSet presAssocID="{CBC14804-8248-4D1F-A986-3EAA21F59C25}" presName="tx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CFB5E82-2A65-4DC4-8D1D-535C6695964F}" type="pres">
      <dgm:prSet presAssocID="{E2464E4E-E021-4872-90E5-B0E2CFF3A8E9}" presName="compositeSpace" presStyleCnt="0"/>
      <dgm:spPr/>
    </dgm:pt>
    <dgm:pt modelId="{5ADBAAF3-3D6C-4182-A76B-664AB4FD8BB1}" type="pres">
      <dgm:prSet presAssocID="{32BC8421-CAAF-4F27-8860-21B6AE440F62}" presName="composite" presStyleCnt="0"/>
      <dgm:spPr/>
    </dgm:pt>
    <dgm:pt modelId="{83F154BD-E7B0-4FE2-930A-280E8E4D5697}" type="pres">
      <dgm:prSet presAssocID="{32BC8421-CAAF-4F27-8860-21B6AE440F62}" presName="bgChev" presStyleLbl="node1" presStyleIdx="4" presStyleCnt="5"/>
      <dgm:spPr/>
    </dgm:pt>
    <dgm:pt modelId="{206F5FF7-F8F3-400B-87AC-67A2E3D0B362}" type="pres">
      <dgm:prSet presAssocID="{32BC8421-CAAF-4F27-8860-21B6AE440F62}" presName="tx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83AC6B90-2A9C-4501-8823-C356219BC515}" srcId="{455459C8-3084-4D9E-B38E-087796A031A3}" destId="{4E3A232F-3073-41AB-B9D9-A0D1538E410A}" srcOrd="0" destOrd="0" parTransId="{36AA2B32-B158-4394-9772-34BA593D3BA6}" sibTransId="{D6993B99-3586-4A35-9152-D4F5AD4C97D8}"/>
    <dgm:cxn modelId="{B88DE650-B1B6-461F-8CCB-0CF90EC93DBF}" srcId="{455459C8-3084-4D9E-B38E-087796A031A3}" destId="{32BC8421-CAAF-4F27-8860-21B6AE440F62}" srcOrd="4" destOrd="0" parTransId="{169D4634-49E4-4CEC-AEA4-658243075779}" sibTransId="{1CF2D4C3-E111-4A88-838F-E1F581B25AA5}"/>
    <dgm:cxn modelId="{72258936-21FC-4B23-A9C5-46AC3F2F7887}" type="presOf" srcId="{1275C798-E3D8-4932-A754-C9E4B0BFF4DD}" destId="{31E7A26C-206F-477D-A92A-09F7F46D3ACE}" srcOrd="0" destOrd="0" presId="urn:microsoft.com/office/officeart/2005/8/layout/chevronAccent+Icon"/>
    <dgm:cxn modelId="{D8048201-4509-4CB0-B12A-201B5A593591}" type="presOf" srcId="{455459C8-3084-4D9E-B38E-087796A031A3}" destId="{1A0649BC-0F35-4136-9757-A64EA0282B5D}" srcOrd="0" destOrd="0" presId="urn:microsoft.com/office/officeart/2005/8/layout/chevronAccent+Icon"/>
    <dgm:cxn modelId="{3ABCEF4C-AB86-43DC-A8E2-7BB41C886812}" type="presOf" srcId="{4E3A232F-3073-41AB-B9D9-A0D1538E410A}" destId="{897BD3A2-46A0-45FB-B685-7C55D66CB17C}" srcOrd="0" destOrd="0" presId="urn:microsoft.com/office/officeart/2005/8/layout/chevronAccent+Icon"/>
    <dgm:cxn modelId="{531B5E73-111C-4D3C-B734-EB908EDBEB2A}" type="presOf" srcId="{32BC8421-CAAF-4F27-8860-21B6AE440F62}" destId="{206F5FF7-F8F3-400B-87AC-67A2E3D0B362}" srcOrd="0" destOrd="0" presId="urn:microsoft.com/office/officeart/2005/8/layout/chevronAccent+Icon"/>
    <dgm:cxn modelId="{472C05A0-540E-433E-8708-5093F2A4B094}" srcId="{455459C8-3084-4D9E-B38E-087796A031A3}" destId="{CBC14804-8248-4D1F-A986-3EAA21F59C25}" srcOrd="3" destOrd="0" parTransId="{91C83661-3BA8-474C-9B23-E9785AF36A50}" sibTransId="{E2464E4E-E021-4872-90E5-B0E2CFF3A8E9}"/>
    <dgm:cxn modelId="{7EB669FE-A56B-457B-A664-91E5E95D9B9B}" type="presOf" srcId="{41334926-3EC2-4E27-9E29-BE0A62D223F4}" destId="{FAB68F5F-D7F4-4A31-9BDF-2A4C7E2911E4}" srcOrd="0" destOrd="0" presId="urn:microsoft.com/office/officeart/2005/8/layout/chevronAccent+Icon"/>
    <dgm:cxn modelId="{C40A3543-DFA5-4185-ABA7-47BDD394DAD9}" type="presOf" srcId="{CBC14804-8248-4D1F-A986-3EAA21F59C25}" destId="{A883B9CF-C3F5-4C29-9C39-BE9B3F61943F}" srcOrd="0" destOrd="0" presId="urn:microsoft.com/office/officeart/2005/8/layout/chevronAccent+Icon"/>
    <dgm:cxn modelId="{BDCFC5F6-59AA-40A2-B51B-1E77C6B322FF}" srcId="{455459C8-3084-4D9E-B38E-087796A031A3}" destId="{1275C798-E3D8-4932-A754-C9E4B0BFF4DD}" srcOrd="1" destOrd="0" parTransId="{C8DC296C-EFC4-4CC6-9303-9F9BC97E556A}" sibTransId="{279E115C-E771-4B92-9559-78F306564876}"/>
    <dgm:cxn modelId="{86CFC6FC-49AD-4B58-BFAA-F35FA681C47F}" srcId="{455459C8-3084-4D9E-B38E-087796A031A3}" destId="{41334926-3EC2-4E27-9E29-BE0A62D223F4}" srcOrd="2" destOrd="0" parTransId="{6D5DDCC9-A5A5-4BE2-822F-0A695ECC582F}" sibTransId="{CD89143F-8C45-4041-BF39-A0F163EC69D5}"/>
    <dgm:cxn modelId="{B40ACE9B-DAAE-45CE-BE5D-A364096890C2}" type="presParOf" srcId="{1A0649BC-0F35-4136-9757-A64EA0282B5D}" destId="{E9054257-3587-4DD9-B8A6-381220AB7F14}" srcOrd="0" destOrd="0" presId="urn:microsoft.com/office/officeart/2005/8/layout/chevronAccent+Icon"/>
    <dgm:cxn modelId="{F8016CAF-2ED7-4E81-98F0-41A2659A2C1E}" type="presParOf" srcId="{E9054257-3587-4DD9-B8A6-381220AB7F14}" destId="{3CC2CF1C-B302-4E3E-B472-66324E20D970}" srcOrd="0" destOrd="0" presId="urn:microsoft.com/office/officeart/2005/8/layout/chevronAccent+Icon"/>
    <dgm:cxn modelId="{DD1088DA-1FC5-4E85-8A60-0A1BF07E663D}" type="presParOf" srcId="{E9054257-3587-4DD9-B8A6-381220AB7F14}" destId="{897BD3A2-46A0-45FB-B685-7C55D66CB17C}" srcOrd="1" destOrd="0" presId="urn:microsoft.com/office/officeart/2005/8/layout/chevronAccent+Icon"/>
    <dgm:cxn modelId="{750B5BD3-A36B-4499-93A3-609F5F039E90}" type="presParOf" srcId="{1A0649BC-0F35-4136-9757-A64EA0282B5D}" destId="{F6D61D70-0A14-4D65-9A77-39B41482B3F9}" srcOrd="1" destOrd="0" presId="urn:microsoft.com/office/officeart/2005/8/layout/chevronAccent+Icon"/>
    <dgm:cxn modelId="{E1930A22-6C6F-4438-9DAE-D9FC10F4CDF6}" type="presParOf" srcId="{1A0649BC-0F35-4136-9757-A64EA0282B5D}" destId="{FBF90FFC-98FB-454A-84D7-3800038A439F}" srcOrd="2" destOrd="0" presId="urn:microsoft.com/office/officeart/2005/8/layout/chevronAccent+Icon"/>
    <dgm:cxn modelId="{64067407-8BF4-4BEE-A0D0-368E9A37D776}" type="presParOf" srcId="{FBF90FFC-98FB-454A-84D7-3800038A439F}" destId="{FB51FEFD-97BA-4131-BD2F-A26B2EFCC658}" srcOrd="0" destOrd="0" presId="urn:microsoft.com/office/officeart/2005/8/layout/chevronAccent+Icon"/>
    <dgm:cxn modelId="{3429F883-8ABC-4B9F-B6EC-C60E012391BB}" type="presParOf" srcId="{FBF90FFC-98FB-454A-84D7-3800038A439F}" destId="{31E7A26C-206F-477D-A92A-09F7F46D3ACE}" srcOrd="1" destOrd="0" presId="urn:microsoft.com/office/officeart/2005/8/layout/chevronAccent+Icon"/>
    <dgm:cxn modelId="{4CE7096C-8172-413D-A80D-156E8FEE6C4E}" type="presParOf" srcId="{1A0649BC-0F35-4136-9757-A64EA0282B5D}" destId="{2BD3741D-8A80-4C3B-A606-8547DFF84878}" srcOrd="3" destOrd="0" presId="urn:microsoft.com/office/officeart/2005/8/layout/chevronAccent+Icon"/>
    <dgm:cxn modelId="{E96CDD98-A0C2-465C-BE4F-0733DBD614A8}" type="presParOf" srcId="{1A0649BC-0F35-4136-9757-A64EA0282B5D}" destId="{6AA5D849-264A-4199-9E39-76B9F5B6981D}" srcOrd="4" destOrd="0" presId="urn:microsoft.com/office/officeart/2005/8/layout/chevronAccent+Icon"/>
    <dgm:cxn modelId="{51CF5B66-E427-4DE6-8EEB-1D7F6C3585B8}" type="presParOf" srcId="{6AA5D849-264A-4199-9E39-76B9F5B6981D}" destId="{1275BF56-673B-4544-BDC5-6B003FD0C8CA}" srcOrd="0" destOrd="0" presId="urn:microsoft.com/office/officeart/2005/8/layout/chevronAccent+Icon"/>
    <dgm:cxn modelId="{8619D97A-A769-4CE0-A4F4-AB37E7601075}" type="presParOf" srcId="{6AA5D849-264A-4199-9E39-76B9F5B6981D}" destId="{FAB68F5F-D7F4-4A31-9BDF-2A4C7E2911E4}" srcOrd="1" destOrd="0" presId="urn:microsoft.com/office/officeart/2005/8/layout/chevronAccent+Icon"/>
    <dgm:cxn modelId="{4005D20A-2112-4A8C-B0B7-5F66AF26E2DD}" type="presParOf" srcId="{1A0649BC-0F35-4136-9757-A64EA0282B5D}" destId="{8EB9209A-CF0D-47DC-A95B-0BEC3CCB0622}" srcOrd="5" destOrd="0" presId="urn:microsoft.com/office/officeart/2005/8/layout/chevronAccent+Icon"/>
    <dgm:cxn modelId="{CACA3F0A-4475-4A7F-899A-26114E3E50B1}" type="presParOf" srcId="{1A0649BC-0F35-4136-9757-A64EA0282B5D}" destId="{F0DBDDBF-DF84-452F-8F25-932DF6BF5757}" srcOrd="6" destOrd="0" presId="urn:microsoft.com/office/officeart/2005/8/layout/chevronAccent+Icon"/>
    <dgm:cxn modelId="{B62E1765-A02C-4EB6-8016-FA0E55EB8E74}" type="presParOf" srcId="{F0DBDDBF-DF84-452F-8F25-932DF6BF5757}" destId="{CE918D1D-9756-4CDA-B41F-55063AB7C569}" srcOrd="0" destOrd="0" presId="urn:microsoft.com/office/officeart/2005/8/layout/chevronAccent+Icon"/>
    <dgm:cxn modelId="{42BA5EE6-0D81-434B-A7A4-A0E84560F2B2}" type="presParOf" srcId="{F0DBDDBF-DF84-452F-8F25-932DF6BF5757}" destId="{A883B9CF-C3F5-4C29-9C39-BE9B3F61943F}" srcOrd="1" destOrd="0" presId="urn:microsoft.com/office/officeart/2005/8/layout/chevronAccent+Icon"/>
    <dgm:cxn modelId="{4820BB95-3991-4DFB-B267-DEB4B9FBF5D7}" type="presParOf" srcId="{1A0649BC-0F35-4136-9757-A64EA0282B5D}" destId="{ACFB5E82-2A65-4DC4-8D1D-535C6695964F}" srcOrd="7" destOrd="0" presId="urn:microsoft.com/office/officeart/2005/8/layout/chevronAccent+Icon"/>
    <dgm:cxn modelId="{665F6292-5AB8-4A46-985F-A96CA7028E88}" type="presParOf" srcId="{1A0649BC-0F35-4136-9757-A64EA0282B5D}" destId="{5ADBAAF3-3D6C-4182-A76B-664AB4FD8BB1}" srcOrd="8" destOrd="0" presId="urn:microsoft.com/office/officeart/2005/8/layout/chevronAccent+Icon"/>
    <dgm:cxn modelId="{905CFCD3-F80F-4C3D-B16D-3FECAA3E0006}" type="presParOf" srcId="{5ADBAAF3-3D6C-4182-A76B-664AB4FD8BB1}" destId="{83F154BD-E7B0-4FE2-930A-280E8E4D5697}" srcOrd="0" destOrd="0" presId="urn:microsoft.com/office/officeart/2005/8/layout/chevronAccent+Icon"/>
    <dgm:cxn modelId="{813930D0-330F-412B-8840-7776C22634AB}" type="presParOf" srcId="{5ADBAAF3-3D6C-4182-A76B-664AB4FD8BB1}" destId="{206F5FF7-F8F3-400B-87AC-67A2E3D0B362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5459C8-3084-4D9E-B38E-087796A031A3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4E3A232F-3073-41AB-B9D9-A0D1538E410A}">
      <dgm:prSet phldrT="[Text]"/>
      <dgm:spPr/>
      <dgm:t>
        <a:bodyPr/>
        <a:lstStyle/>
        <a:p>
          <a:r>
            <a:rPr lang="en-US" dirty="0" smtClean="0"/>
            <a:t>Concept</a:t>
          </a:r>
          <a:endParaRPr lang="en-MY" dirty="0"/>
        </a:p>
      </dgm:t>
    </dgm:pt>
    <dgm:pt modelId="{36AA2B32-B158-4394-9772-34BA593D3BA6}" type="parTrans" cxnId="{83AC6B90-2A9C-4501-8823-C356219BC515}">
      <dgm:prSet/>
      <dgm:spPr/>
      <dgm:t>
        <a:bodyPr/>
        <a:lstStyle/>
        <a:p>
          <a:endParaRPr lang="en-MY"/>
        </a:p>
      </dgm:t>
    </dgm:pt>
    <dgm:pt modelId="{D6993B99-3586-4A35-9152-D4F5AD4C97D8}" type="sibTrans" cxnId="{83AC6B90-2A9C-4501-8823-C356219BC515}">
      <dgm:prSet/>
      <dgm:spPr/>
      <dgm:t>
        <a:bodyPr/>
        <a:lstStyle/>
        <a:p>
          <a:endParaRPr lang="en-MY"/>
        </a:p>
      </dgm:t>
    </dgm:pt>
    <dgm:pt modelId="{1275C798-E3D8-4932-A754-C9E4B0BFF4DD}">
      <dgm:prSet phldrT="[Text]"/>
      <dgm:spPr/>
      <dgm:t>
        <a:bodyPr/>
        <a:lstStyle/>
        <a:p>
          <a:r>
            <a:rPr lang="en-US" dirty="0" smtClean="0"/>
            <a:t>Design</a:t>
          </a:r>
          <a:endParaRPr lang="en-MY" dirty="0"/>
        </a:p>
      </dgm:t>
    </dgm:pt>
    <dgm:pt modelId="{C8DC296C-EFC4-4CC6-9303-9F9BC97E556A}" type="parTrans" cxnId="{BDCFC5F6-59AA-40A2-B51B-1E77C6B322FF}">
      <dgm:prSet/>
      <dgm:spPr/>
      <dgm:t>
        <a:bodyPr/>
        <a:lstStyle/>
        <a:p>
          <a:endParaRPr lang="en-MY"/>
        </a:p>
      </dgm:t>
    </dgm:pt>
    <dgm:pt modelId="{279E115C-E771-4B92-9559-78F306564876}" type="sibTrans" cxnId="{BDCFC5F6-59AA-40A2-B51B-1E77C6B322FF}">
      <dgm:prSet/>
      <dgm:spPr/>
      <dgm:t>
        <a:bodyPr/>
        <a:lstStyle/>
        <a:p>
          <a:endParaRPr lang="en-MY"/>
        </a:p>
      </dgm:t>
    </dgm:pt>
    <dgm:pt modelId="{41334926-3EC2-4E27-9E29-BE0A62D223F4}">
      <dgm:prSet phldrT="[Text]"/>
      <dgm:spPr/>
      <dgm:t>
        <a:bodyPr/>
        <a:lstStyle/>
        <a:p>
          <a:r>
            <a:rPr lang="en-US" dirty="0" smtClean="0"/>
            <a:t>Develop</a:t>
          </a:r>
          <a:endParaRPr lang="en-MY" dirty="0"/>
        </a:p>
      </dgm:t>
    </dgm:pt>
    <dgm:pt modelId="{6D5DDCC9-A5A5-4BE2-822F-0A695ECC582F}" type="parTrans" cxnId="{86CFC6FC-49AD-4B58-BFAA-F35FA681C47F}">
      <dgm:prSet/>
      <dgm:spPr/>
      <dgm:t>
        <a:bodyPr/>
        <a:lstStyle/>
        <a:p>
          <a:endParaRPr lang="en-MY"/>
        </a:p>
      </dgm:t>
    </dgm:pt>
    <dgm:pt modelId="{CD89143F-8C45-4041-BF39-A0F163EC69D5}" type="sibTrans" cxnId="{86CFC6FC-49AD-4B58-BFAA-F35FA681C47F}">
      <dgm:prSet/>
      <dgm:spPr/>
      <dgm:t>
        <a:bodyPr/>
        <a:lstStyle/>
        <a:p>
          <a:endParaRPr lang="en-MY"/>
        </a:p>
      </dgm:t>
    </dgm:pt>
    <dgm:pt modelId="{CBC14804-8248-4D1F-A986-3EAA21F59C25}">
      <dgm:prSet phldrT="[Text]"/>
      <dgm:spPr/>
      <dgm:t>
        <a:bodyPr/>
        <a:lstStyle/>
        <a:p>
          <a:r>
            <a:rPr lang="en-US" dirty="0" smtClean="0"/>
            <a:t>Testing</a:t>
          </a:r>
          <a:endParaRPr lang="en-MY" dirty="0"/>
        </a:p>
      </dgm:t>
    </dgm:pt>
    <dgm:pt modelId="{91C83661-3BA8-474C-9B23-E9785AF36A50}" type="parTrans" cxnId="{472C05A0-540E-433E-8708-5093F2A4B094}">
      <dgm:prSet/>
      <dgm:spPr/>
      <dgm:t>
        <a:bodyPr/>
        <a:lstStyle/>
        <a:p>
          <a:endParaRPr lang="en-MY"/>
        </a:p>
      </dgm:t>
    </dgm:pt>
    <dgm:pt modelId="{E2464E4E-E021-4872-90E5-B0E2CFF3A8E9}" type="sibTrans" cxnId="{472C05A0-540E-433E-8708-5093F2A4B094}">
      <dgm:prSet/>
      <dgm:spPr/>
      <dgm:t>
        <a:bodyPr/>
        <a:lstStyle/>
        <a:p>
          <a:endParaRPr lang="en-MY"/>
        </a:p>
      </dgm:t>
    </dgm:pt>
    <dgm:pt modelId="{32BC8421-CAAF-4F27-8860-21B6AE440F62}">
      <dgm:prSet phldrT="[Text]"/>
      <dgm:spPr/>
      <dgm:t>
        <a:bodyPr/>
        <a:lstStyle/>
        <a:p>
          <a:r>
            <a:rPr lang="en-US" dirty="0" smtClean="0"/>
            <a:t>Release</a:t>
          </a:r>
          <a:endParaRPr lang="en-MY" dirty="0"/>
        </a:p>
      </dgm:t>
    </dgm:pt>
    <dgm:pt modelId="{169D4634-49E4-4CEC-AEA4-658243075779}" type="parTrans" cxnId="{B88DE650-B1B6-461F-8CCB-0CF90EC93DBF}">
      <dgm:prSet/>
      <dgm:spPr/>
      <dgm:t>
        <a:bodyPr/>
        <a:lstStyle/>
        <a:p>
          <a:endParaRPr lang="en-MY"/>
        </a:p>
      </dgm:t>
    </dgm:pt>
    <dgm:pt modelId="{1CF2D4C3-E111-4A88-838F-E1F581B25AA5}" type="sibTrans" cxnId="{B88DE650-B1B6-461F-8CCB-0CF90EC93DBF}">
      <dgm:prSet/>
      <dgm:spPr/>
      <dgm:t>
        <a:bodyPr/>
        <a:lstStyle/>
        <a:p>
          <a:endParaRPr lang="en-MY"/>
        </a:p>
      </dgm:t>
    </dgm:pt>
    <dgm:pt modelId="{0EC7CEEE-334D-47B9-AEEF-36BC6EB581C0}">
      <dgm:prSet phldrT="[Text]"/>
      <dgm:spPr/>
      <dgm:t>
        <a:bodyPr/>
        <a:lstStyle/>
        <a:p>
          <a:r>
            <a:rPr lang="en-US" dirty="0" smtClean="0"/>
            <a:t>Support</a:t>
          </a:r>
          <a:endParaRPr lang="en-MY" dirty="0"/>
        </a:p>
      </dgm:t>
    </dgm:pt>
    <dgm:pt modelId="{6A4AC03C-55C7-48ED-A047-A7207378589E}" type="parTrans" cxnId="{D35BA2DD-F073-4248-94A4-B5F454F1BE81}">
      <dgm:prSet/>
      <dgm:spPr/>
      <dgm:t>
        <a:bodyPr/>
        <a:lstStyle/>
        <a:p>
          <a:endParaRPr lang="en-MY"/>
        </a:p>
      </dgm:t>
    </dgm:pt>
    <dgm:pt modelId="{A23D2B93-F33B-4FC7-8B06-1C134AE1D284}" type="sibTrans" cxnId="{D35BA2DD-F073-4248-94A4-B5F454F1BE81}">
      <dgm:prSet/>
      <dgm:spPr/>
      <dgm:t>
        <a:bodyPr/>
        <a:lstStyle/>
        <a:p>
          <a:endParaRPr lang="en-MY"/>
        </a:p>
      </dgm:t>
    </dgm:pt>
    <dgm:pt modelId="{1A0649BC-0F35-4136-9757-A64EA0282B5D}" type="pres">
      <dgm:prSet presAssocID="{455459C8-3084-4D9E-B38E-087796A031A3}" presName="Name0" presStyleCnt="0">
        <dgm:presLayoutVars>
          <dgm:dir/>
          <dgm:resizeHandles val="exact"/>
        </dgm:presLayoutVars>
      </dgm:prSet>
      <dgm:spPr/>
    </dgm:pt>
    <dgm:pt modelId="{E9054257-3587-4DD9-B8A6-381220AB7F14}" type="pres">
      <dgm:prSet presAssocID="{4E3A232F-3073-41AB-B9D9-A0D1538E410A}" presName="composite" presStyleCnt="0"/>
      <dgm:spPr/>
    </dgm:pt>
    <dgm:pt modelId="{3CC2CF1C-B302-4E3E-B472-66324E20D970}" type="pres">
      <dgm:prSet presAssocID="{4E3A232F-3073-41AB-B9D9-A0D1538E410A}" presName="bgChev" presStyleLbl="node1" presStyleIdx="0" presStyleCnt="6"/>
      <dgm:spPr/>
    </dgm:pt>
    <dgm:pt modelId="{897BD3A2-46A0-45FB-B685-7C55D66CB17C}" type="pres">
      <dgm:prSet presAssocID="{4E3A232F-3073-41AB-B9D9-A0D1538E410A}" presName="tx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6D61D70-0A14-4D65-9A77-39B41482B3F9}" type="pres">
      <dgm:prSet presAssocID="{D6993B99-3586-4A35-9152-D4F5AD4C97D8}" presName="compositeSpace" presStyleCnt="0"/>
      <dgm:spPr/>
    </dgm:pt>
    <dgm:pt modelId="{FBF90FFC-98FB-454A-84D7-3800038A439F}" type="pres">
      <dgm:prSet presAssocID="{1275C798-E3D8-4932-A754-C9E4B0BFF4DD}" presName="composite" presStyleCnt="0"/>
      <dgm:spPr/>
    </dgm:pt>
    <dgm:pt modelId="{FB51FEFD-97BA-4131-BD2F-A26B2EFCC658}" type="pres">
      <dgm:prSet presAssocID="{1275C798-E3D8-4932-A754-C9E4B0BFF4DD}" presName="bgChev" presStyleLbl="node1" presStyleIdx="1" presStyleCnt="6"/>
      <dgm:spPr/>
    </dgm:pt>
    <dgm:pt modelId="{31E7A26C-206F-477D-A92A-09F7F46D3ACE}" type="pres">
      <dgm:prSet presAssocID="{1275C798-E3D8-4932-A754-C9E4B0BFF4DD}" presName="tx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BD3741D-8A80-4C3B-A606-8547DFF84878}" type="pres">
      <dgm:prSet presAssocID="{279E115C-E771-4B92-9559-78F306564876}" presName="compositeSpace" presStyleCnt="0"/>
      <dgm:spPr/>
    </dgm:pt>
    <dgm:pt modelId="{6AA5D849-264A-4199-9E39-76B9F5B6981D}" type="pres">
      <dgm:prSet presAssocID="{41334926-3EC2-4E27-9E29-BE0A62D223F4}" presName="composite" presStyleCnt="0"/>
      <dgm:spPr/>
    </dgm:pt>
    <dgm:pt modelId="{1275BF56-673B-4544-BDC5-6B003FD0C8CA}" type="pres">
      <dgm:prSet presAssocID="{41334926-3EC2-4E27-9E29-BE0A62D223F4}" presName="bgChev" presStyleLbl="node1" presStyleIdx="2" presStyleCnt="6"/>
      <dgm:spPr/>
    </dgm:pt>
    <dgm:pt modelId="{FAB68F5F-D7F4-4A31-9BDF-2A4C7E2911E4}" type="pres">
      <dgm:prSet presAssocID="{41334926-3EC2-4E27-9E29-BE0A62D223F4}" presName="tx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8EB9209A-CF0D-47DC-A95B-0BEC3CCB0622}" type="pres">
      <dgm:prSet presAssocID="{CD89143F-8C45-4041-BF39-A0F163EC69D5}" presName="compositeSpace" presStyleCnt="0"/>
      <dgm:spPr/>
    </dgm:pt>
    <dgm:pt modelId="{F0DBDDBF-DF84-452F-8F25-932DF6BF5757}" type="pres">
      <dgm:prSet presAssocID="{CBC14804-8248-4D1F-A986-3EAA21F59C25}" presName="composite" presStyleCnt="0"/>
      <dgm:spPr/>
    </dgm:pt>
    <dgm:pt modelId="{CE918D1D-9756-4CDA-B41F-55063AB7C569}" type="pres">
      <dgm:prSet presAssocID="{CBC14804-8248-4D1F-A986-3EAA21F59C25}" presName="bgChev" presStyleLbl="node1" presStyleIdx="3" presStyleCnt="6"/>
      <dgm:spPr/>
    </dgm:pt>
    <dgm:pt modelId="{A883B9CF-C3F5-4C29-9C39-BE9B3F61943F}" type="pres">
      <dgm:prSet presAssocID="{CBC14804-8248-4D1F-A986-3EAA21F59C25}" presName="tx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CFB5E82-2A65-4DC4-8D1D-535C6695964F}" type="pres">
      <dgm:prSet presAssocID="{E2464E4E-E021-4872-90E5-B0E2CFF3A8E9}" presName="compositeSpace" presStyleCnt="0"/>
      <dgm:spPr/>
    </dgm:pt>
    <dgm:pt modelId="{5ADBAAF3-3D6C-4182-A76B-664AB4FD8BB1}" type="pres">
      <dgm:prSet presAssocID="{32BC8421-CAAF-4F27-8860-21B6AE440F62}" presName="composite" presStyleCnt="0"/>
      <dgm:spPr/>
    </dgm:pt>
    <dgm:pt modelId="{83F154BD-E7B0-4FE2-930A-280E8E4D5697}" type="pres">
      <dgm:prSet presAssocID="{32BC8421-CAAF-4F27-8860-21B6AE440F62}" presName="bgChev" presStyleLbl="node1" presStyleIdx="4" presStyleCnt="6"/>
      <dgm:spPr/>
    </dgm:pt>
    <dgm:pt modelId="{206F5FF7-F8F3-400B-87AC-67A2E3D0B362}" type="pres">
      <dgm:prSet presAssocID="{32BC8421-CAAF-4F27-8860-21B6AE440F62}" presName="tx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E9ADF059-9A02-4C64-9929-433BF375D05D}" type="pres">
      <dgm:prSet presAssocID="{1CF2D4C3-E111-4A88-838F-E1F581B25AA5}" presName="compositeSpace" presStyleCnt="0"/>
      <dgm:spPr/>
    </dgm:pt>
    <dgm:pt modelId="{7EC460EC-E6BA-4328-8BA2-8F1B8594D50D}" type="pres">
      <dgm:prSet presAssocID="{0EC7CEEE-334D-47B9-AEEF-36BC6EB581C0}" presName="composite" presStyleCnt="0"/>
      <dgm:spPr/>
    </dgm:pt>
    <dgm:pt modelId="{3ED84A1B-595E-463F-8B5E-D208022E2AEA}" type="pres">
      <dgm:prSet presAssocID="{0EC7CEEE-334D-47B9-AEEF-36BC6EB581C0}" presName="bgChev" presStyleLbl="node1" presStyleIdx="5" presStyleCnt="6"/>
      <dgm:spPr/>
    </dgm:pt>
    <dgm:pt modelId="{46D91343-2F1D-4014-A01A-67D669400B22}" type="pres">
      <dgm:prSet presAssocID="{0EC7CEEE-334D-47B9-AEEF-36BC6EB581C0}" presName="tx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9647448F-322D-4EE8-9B64-55ED3DB12F52}" type="presOf" srcId="{455459C8-3084-4D9E-B38E-087796A031A3}" destId="{1A0649BC-0F35-4136-9757-A64EA0282B5D}" srcOrd="0" destOrd="0" presId="urn:microsoft.com/office/officeart/2005/8/layout/chevronAccent+Icon"/>
    <dgm:cxn modelId="{B88DE650-B1B6-461F-8CCB-0CF90EC93DBF}" srcId="{455459C8-3084-4D9E-B38E-087796A031A3}" destId="{32BC8421-CAAF-4F27-8860-21B6AE440F62}" srcOrd="4" destOrd="0" parTransId="{169D4634-49E4-4CEC-AEA4-658243075779}" sibTransId="{1CF2D4C3-E111-4A88-838F-E1F581B25AA5}"/>
    <dgm:cxn modelId="{A3B9E43B-133A-4819-AC33-B12DF83103B4}" type="presOf" srcId="{41334926-3EC2-4E27-9E29-BE0A62D223F4}" destId="{FAB68F5F-D7F4-4A31-9BDF-2A4C7E2911E4}" srcOrd="0" destOrd="0" presId="urn:microsoft.com/office/officeart/2005/8/layout/chevronAccent+Icon"/>
    <dgm:cxn modelId="{D35BA2DD-F073-4248-94A4-B5F454F1BE81}" srcId="{455459C8-3084-4D9E-B38E-087796A031A3}" destId="{0EC7CEEE-334D-47B9-AEEF-36BC6EB581C0}" srcOrd="5" destOrd="0" parTransId="{6A4AC03C-55C7-48ED-A047-A7207378589E}" sibTransId="{A23D2B93-F33B-4FC7-8B06-1C134AE1D284}"/>
    <dgm:cxn modelId="{1F3B92A5-4BEF-43D6-B888-D8E00BB02947}" type="presOf" srcId="{CBC14804-8248-4D1F-A986-3EAA21F59C25}" destId="{A883B9CF-C3F5-4C29-9C39-BE9B3F61943F}" srcOrd="0" destOrd="0" presId="urn:microsoft.com/office/officeart/2005/8/layout/chevronAccent+Icon"/>
    <dgm:cxn modelId="{83AC6B90-2A9C-4501-8823-C356219BC515}" srcId="{455459C8-3084-4D9E-B38E-087796A031A3}" destId="{4E3A232F-3073-41AB-B9D9-A0D1538E410A}" srcOrd="0" destOrd="0" parTransId="{36AA2B32-B158-4394-9772-34BA593D3BA6}" sibTransId="{D6993B99-3586-4A35-9152-D4F5AD4C97D8}"/>
    <dgm:cxn modelId="{8893A551-B22C-48C2-9A5E-FD61B4F9C7D4}" type="presOf" srcId="{0EC7CEEE-334D-47B9-AEEF-36BC6EB581C0}" destId="{46D91343-2F1D-4014-A01A-67D669400B22}" srcOrd="0" destOrd="0" presId="urn:microsoft.com/office/officeart/2005/8/layout/chevronAccent+Icon"/>
    <dgm:cxn modelId="{6B156EAB-EACF-4B72-8A10-DD04DFA56BA4}" type="presOf" srcId="{32BC8421-CAAF-4F27-8860-21B6AE440F62}" destId="{206F5FF7-F8F3-400B-87AC-67A2E3D0B362}" srcOrd="0" destOrd="0" presId="urn:microsoft.com/office/officeart/2005/8/layout/chevronAccent+Icon"/>
    <dgm:cxn modelId="{472C05A0-540E-433E-8708-5093F2A4B094}" srcId="{455459C8-3084-4D9E-B38E-087796A031A3}" destId="{CBC14804-8248-4D1F-A986-3EAA21F59C25}" srcOrd="3" destOrd="0" parTransId="{91C83661-3BA8-474C-9B23-E9785AF36A50}" sibTransId="{E2464E4E-E021-4872-90E5-B0E2CFF3A8E9}"/>
    <dgm:cxn modelId="{FF1EA2E4-786D-4177-901A-82A2650D55C5}" type="presOf" srcId="{1275C798-E3D8-4932-A754-C9E4B0BFF4DD}" destId="{31E7A26C-206F-477D-A92A-09F7F46D3ACE}" srcOrd="0" destOrd="0" presId="urn:microsoft.com/office/officeart/2005/8/layout/chevronAccent+Icon"/>
    <dgm:cxn modelId="{FD67F63E-E0A9-41D2-8B8F-B539A8116838}" type="presOf" srcId="{4E3A232F-3073-41AB-B9D9-A0D1538E410A}" destId="{897BD3A2-46A0-45FB-B685-7C55D66CB17C}" srcOrd="0" destOrd="0" presId="urn:microsoft.com/office/officeart/2005/8/layout/chevronAccent+Icon"/>
    <dgm:cxn modelId="{BDCFC5F6-59AA-40A2-B51B-1E77C6B322FF}" srcId="{455459C8-3084-4D9E-B38E-087796A031A3}" destId="{1275C798-E3D8-4932-A754-C9E4B0BFF4DD}" srcOrd="1" destOrd="0" parTransId="{C8DC296C-EFC4-4CC6-9303-9F9BC97E556A}" sibTransId="{279E115C-E771-4B92-9559-78F306564876}"/>
    <dgm:cxn modelId="{86CFC6FC-49AD-4B58-BFAA-F35FA681C47F}" srcId="{455459C8-3084-4D9E-B38E-087796A031A3}" destId="{41334926-3EC2-4E27-9E29-BE0A62D223F4}" srcOrd="2" destOrd="0" parTransId="{6D5DDCC9-A5A5-4BE2-822F-0A695ECC582F}" sibTransId="{CD89143F-8C45-4041-BF39-A0F163EC69D5}"/>
    <dgm:cxn modelId="{6756B5A6-70B7-4E5F-A5BC-0BB14F24FA2D}" type="presParOf" srcId="{1A0649BC-0F35-4136-9757-A64EA0282B5D}" destId="{E9054257-3587-4DD9-B8A6-381220AB7F14}" srcOrd="0" destOrd="0" presId="urn:microsoft.com/office/officeart/2005/8/layout/chevronAccent+Icon"/>
    <dgm:cxn modelId="{88831352-016C-490D-A717-A8317AF458F3}" type="presParOf" srcId="{E9054257-3587-4DD9-B8A6-381220AB7F14}" destId="{3CC2CF1C-B302-4E3E-B472-66324E20D970}" srcOrd="0" destOrd="0" presId="urn:microsoft.com/office/officeart/2005/8/layout/chevronAccent+Icon"/>
    <dgm:cxn modelId="{3630E044-B587-45FE-92E9-491A1A0DE5B4}" type="presParOf" srcId="{E9054257-3587-4DD9-B8A6-381220AB7F14}" destId="{897BD3A2-46A0-45FB-B685-7C55D66CB17C}" srcOrd="1" destOrd="0" presId="urn:microsoft.com/office/officeart/2005/8/layout/chevronAccent+Icon"/>
    <dgm:cxn modelId="{B3A23673-9886-4DE3-BF6B-3EA375A7D64F}" type="presParOf" srcId="{1A0649BC-0F35-4136-9757-A64EA0282B5D}" destId="{F6D61D70-0A14-4D65-9A77-39B41482B3F9}" srcOrd="1" destOrd="0" presId="urn:microsoft.com/office/officeart/2005/8/layout/chevronAccent+Icon"/>
    <dgm:cxn modelId="{BB91AA48-F3FA-4AEC-B78C-74E020D5238D}" type="presParOf" srcId="{1A0649BC-0F35-4136-9757-A64EA0282B5D}" destId="{FBF90FFC-98FB-454A-84D7-3800038A439F}" srcOrd="2" destOrd="0" presId="urn:microsoft.com/office/officeart/2005/8/layout/chevronAccent+Icon"/>
    <dgm:cxn modelId="{48E8E65D-47A3-4B78-8557-5B6A1911F2DA}" type="presParOf" srcId="{FBF90FFC-98FB-454A-84D7-3800038A439F}" destId="{FB51FEFD-97BA-4131-BD2F-A26B2EFCC658}" srcOrd="0" destOrd="0" presId="urn:microsoft.com/office/officeart/2005/8/layout/chevronAccent+Icon"/>
    <dgm:cxn modelId="{08ECCB7E-890B-4747-8DA7-A7D2F6243040}" type="presParOf" srcId="{FBF90FFC-98FB-454A-84D7-3800038A439F}" destId="{31E7A26C-206F-477D-A92A-09F7F46D3ACE}" srcOrd="1" destOrd="0" presId="urn:microsoft.com/office/officeart/2005/8/layout/chevronAccent+Icon"/>
    <dgm:cxn modelId="{5E1A9816-3528-4474-BF16-36341913A03C}" type="presParOf" srcId="{1A0649BC-0F35-4136-9757-A64EA0282B5D}" destId="{2BD3741D-8A80-4C3B-A606-8547DFF84878}" srcOrd="3" destOrd="0" presId="urn:microsoft.com/office/officeart/2005/8/layout/chevronAccent+Icon"/>
    <dgm:cxn modelId="{774B81A0-FB3E-4FA8-BD78-952FD0261549}" type="presParOf" srcId="{1A0649BC-0F35-4136-9757-A64EA0282B5D}" destId="{6AA5D849-264A-4199-9E39-76B9F5B6981D}" srcOrd="4" destOrd="0" presId="urn:microsoft.com/office/officeart/2005/8/layout/chevronAccent+Icon"/>
    <dgm:cxn modelId="{8BEC0958-C307-4141-9A82-4A5FBCE02839}" type="presParOf" srcId="{6AA5D849-264A-4199-9E39-76B9F5B6981D}" destId="{1275BF56-673B-4544-BDC5-6B003FD0C8CA}" srcOrd="0" destOrd="0" presId="urn:microsoft.com/office/officeart/2005/8/layout/chevronAccent+Icon"/>
    <dgm:cxn modelId="{D59824BC-AEF0-4998-8E06-6B938B686D76}" type="presParOf" srcId="{6AA5D849-264A-4199-9E39-76B9F5B6981D}" destId="{FAB68F5F-D7F4-4A31-9BDF-2A4C7E2911E4}" srcOrd="1" destOrd="0" presId="urn:microsoft.com/office/officeart/2005/8/layout/chevronAccent+Icon"/>
    <dgm:cxn modelId="{6D5A7BB0-E177-40C5-A2DE-A958DC658F24}" type="presParOf" srcId="{1A0649BC-0F35-4136-9757-A64EA0282B5D}" destId="{8EB9209A-CF0D-47DC-A95B-0BEC3CCB0622}" srcOrd="5" destOrd="0" presId="urn:microsoft.com/office/officeart/2005/8/layout/chevronAccent+Icon"/>
    <dgm:cxn modelId="{364C9B95-07D6-4654-8A17-B3ABD4340842}" type="presParOf" srcId="{1A0649BC-0F35-4136-9757-A64EA0282B5D}" destId="{F0DBDDBF-DF84-452F-8F25-932DF6BF5757}" srcOrd="6" destOrd="0" presId="urn:microsoft.com/office/officeart/2005/8/layout/chevronAccent+Icon"/>
    <dgm:cxn modelId="{8718AF3A-F348-4EC2-B71C-113BD127FDDA}" type="presParOf" srcId="{F0DBDDBF-DF84-452F-8F25-932DF6BF5757}" destId="{CE918D1D-9756-4CDA-B41F-55063AB7C569}" srcOrd="0" destOrd="0" presId="urn:microsoft.com/office/officeart/2005/8/layout/chevronAccent+Icon"/>
    <dgm:cxn modelId="{0C339731-7A58-4F21-A9C2-C10E7038C85B}" type="presParOf" srcId="{F0DBDDBF-DF84-452F-8F25-932DF6BF5757}" destId="{A883B9CF-C3F5-4C29-9C39-BE9B3F61943F}" srcOrd="1" destOrd="0" presId="urn:microsoft.com/office/officeart/2005/8/layout/chevronAccent+Icon"/>
    <dgm:cxn modelId="{C7F95A30-1B63-4DB8-9430-2CEBF52935B4}" type="presParOf" srcId="{1A0649BC-0F35-4136-9757-A64EA0282B5D}" destId="{ACFB5E82-2A65-4DC4-8D1D-535C6695964F}" srcOrd="7" destOrd="0" presId="urn:microsoft.com/office/officeart/2005/8/layout/chevronAccent+Icon"/>
    <dgm:cxn modelId="{5C3140D7-C1F6-4CC7-A447-65CD6F5C1772}" type="presParOf" srcId="{1A0649BC-0F35-4136-9757-A64EA0282B5D}" destId="{5ADBAAF3-3D6C-4182-A76B-664AB4FD8BB1}" srcOrd="8" destOrd="0" presId="urn:microsoft.com/office/officeart/2005/8/layout/chevronAccent+Icon"/>
    <dgm:cxn modelId="{D703205F-157E-4D39-84D3-1812A341A0ED}" type="presParOf" srcId="{5ADBAAF3-3D6C-4182-A76B-664AB4FD8BB1}" destId="{83F154BD-E7B0-4FE2-930A-280E8E4D5697}" srcOrd="0" destOrd="0" presId="urn:microsoft.com/office/officeart/2005/8/layout/chevronAccent+Icon"/>
    <dgm:cxn modelId="{F24CC032-8A75-4A37-8F97-A9070F920041}" type="presParOf" srcId="{5ADBAAF3-3D6C-4182-A76B-664AB4FD8BB1}" destId="{206F5FF7-F8F3-400B-87AC-67A2E3D0B362}" srcOrd="1" destOrd="0" presId="urn:microsoft.com/office/officeart/2005/8/layout/chevronAccent+Icon"/>
    <dgm:cxn modelId="{089596C2-4F5B-4C46-A795-C9082C5A8155}" type="presParOf" srcId="{1A0649BC-0F35-4136-9757-A64EA0282B5D}" destId="{E9ADF059-9A02-4C64-9929-433BF375D05D}" srcOrd="9" destOrd="0" presId="urn:microsoft.com/office/officeart/2005/8/layout/chevronAccent+Icon"/>
    <dgm:cxn modelId="{0DC33C84-8CF3-48FC-8DE6-45185DB62E3D}" type="presParOf" srcId="{1A0649BC-0F35-4136-9757-A64EA0282B5D}" destId="{7EC460EC-E6BA-4328-8BA2-8F1B8594D50D}" srcOrd="10" destOrd="0" presId="urn:microsoft.com/office/officeart/2005/8/layout/chevronAccent+Icon"/>
    <dgm:cxn modelId="{684350E9-B3C1-41BB-AA0A-1BE8F2CF6EFB}" type="presParOf" srcId="{7EC460EC-E6BA-4328-8BA2-8F1B8594D50D}" destId="{3ED84A1B-595E-463F-8B5E-D208022E2AEA}" srcOrd="0" destOrd="0" presId="urn:microsoft.com/office/officeart/2005/8/layout/chevronAccent+Icon"/>
    <dgm:cxn modelId="{3780747A-27F1-4B73-8EA3-44B6B7F0E275}" type="presParOf" srcId="{7EC460EC-E6BA-4328-8BA2-8F1B8594D50D}" destId="{46D91343-2F1D-4014-A01A-67D669400B22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2CF1C-B302-4E3E-B472-66324E20D970}">
      <dsp:nvSpPr>
        <dsp:cNvPr id="0" name=""/>
        <dsp:cNvSpPr/>
      </dsp:nvSpPr>
      <dsp:spPr>
        <a:xfrm>
          <a:off x="1556" y="339568"/>
          <a:ext cx="1742419" cy="672574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7BD3A2-46A0-45FB-B685-7C55D66CB17C}">
      <dsp:nvSpPr>
        <dsp:cNvPr id="0" name=""/>
        <dsp:cNvSpPr/>
      </dsp:nvSpPr>
      <dsp:spPr>
        <a:xfrm>
          <a:off x="466201" y="507711"/>
          <a:ext cx="1471376" cy="6725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Explore</a:t>
          </a:r>
          <a:endParaRPr lang="en-MY" sz="1500" kern="1200" dirty="0"/>
        </a:p>
      </dsp:txBody>
      <dsp:txXfrm>
        <a:off x="485900" y="527410"/>
        <a:ext cx="1431978" cy="633176"/>
      </dsp:txXfrm>
    </dsp:sp>
    <dsp:sp modelId="{FB51FEFD-97BA-4131-BD2F-A26B2EFCC658}">
      <dsp:nvSpPr>
        <dsp:cNvPr id="0" name=""/>
        <dsp:cNvSpPr/>
      </dsp:nvSpPr>
      <dsp:spPr>
        <a:xfrm>
          <a:off x="1991787" y="339568"/>
          <a:ext cx="1742419" cy="672574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E7A26C-206F-477D-A92A-09F7F46D3ACE}">
      <dsp:nvSpPr>
        <dsp:cNvPr id="0" name=""/>
        <dsp:cNvSpPr/>
      </dsp:nvSpPr>
      <dsp:spPr>
        <a:xfrm>
          <a:off x="2456432" y="507711"/>
          <a:ext cx="1471376" cy="6725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Initialize</a:t>
          </a:r>
          <a:endParaRPr lang="en-MY" sz="1500" kern="1200" dirty="0"/>
        </a:p>
      </dsp:txBody>
      <dsp:txXfrm>
        <a:off x="2476131" y="527410"/>
        <a:ext cx="1431978" cy="633176"/>
      </dsp:txXfrm>
    </dsp:sp>
    <dsp:sp modelId="{1275BF56-673B-4544-BDC5-6B003FD0C8CA}">
      <dsp:nvSpPr>
        <dsp:cNvPr id="0" name=""/>
        <dsp:cNvSpPr/>
      </dsp:nvSpPr>
      <dsp:spPr>
        <a:xfrm>
          <a:off x="3982017" y="339568"/>
          <a:ext cx="1742419" cy="672574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68F5F-D7F4-4A31-9BDF-2A4C7E2911E4}">
      <dsp:nvSpPr>
        <dsp:cNvPr id="0" name=""/>
        <dsp:cNvSpPr/>
      </dsp:nvSpPr>
      <dsp:spPr>
        <a:xfrm>
          <a:off x="4446662" y="507711"/>
          <a:ext cx="1471376" cy="6725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‘Productionize’</a:t>
          </a:r>
          <a:endParaRPr lang="en-MY" sz="1500" kern="1200" dirty="0"/>
        </a:p>
      </dsp:txBody>
      <dsp:txXfrm>
        <a:off x="4466361" y="527410"/>
        <a:ext cx="1431978" cy="633176"/>
      </dsp:txXfrm>
    </dsp:sp>
    <dsp:sp modelId="{CE918D1D-9756-4CDA-B41F-55063AB7C569}">
      <dsp:nvSpPr>
        <dsp:cNvPr id="0" name=""/>
        <dsp:cNvSpPr/>
      </dsp:nvSpPr>
      <dsp:spPr>
        <a:xfrm>
          <a:off x="5972248" y="339568"/>
          <a:ext cx="1742419" cy="672574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83B9CF-C3F5-4C29-9C39-BE9B3F61943F}">
      <dsp:nvSpPr>
        <dsp:cNvPr id="0" name=""/>
        <dsp:cNvSpPr/>
      </dsp:nvSpPr>
      <dsp:spPr>
        <a:xfrm>
          <a:off x="6436893" y="507711"/>
          <a:ext cx="1471376" cy="6725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Stabilize</a:t>
          </a:r>
          <a:endParaRPr lang="en-MY" sz="1500" kern="1200" dirty="0"/>
        </a:p>
      </dsp:txBody>
      <dsp:txXfrm>
        <a:off x="6456592" y="527410"/>
        <a:ext cx="1431978" cy="633176"/>
      </dsp:txXfrm>
    </dsp:sp>
    <dsp:sp modelId="{83F154BD-E7B0-4FE2-930A-280E8E4D5697}">
      <dsp:nvSpPr>
        <dsp:cNvPr id="0" name=""/>
        <dsp:cNvSpPr/>
      </dsp:nvSpPr>
      <dsp:spPr>
        <a:xfrm>
          <a:off x="7962478" y="339568"/>
          <a:ext cx="1742419" cy="672574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6F5FF7-F8F3-400B-87AC-67A2E3D0B362}">
      <dsp:nvSpPr>
        <dsp:cNvPr id="0" name=""/>
        <dsp:cNvSpPr/>
      </dsp:nvSpPr>
      <dsp:spPr>
        <a:xfrm>
          <a:off x="8427123" y="507711"/>
          <a:ext cx="1471376" cy="6725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System Test &amp; Fix</a:t>
          </a:r>
          <a:endParaRPr lang="en-MY" sz="1500" kern="1200" dirty="0"/>
        </a:p>
      </dsp:txBody>
      <dsp:txXfrm>
        <a:off x="8446822" y="527410"/>
        <a:ext cx="1431978" cy="6331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2CF1C-B302-4E3E-B472-66324E20D970}">
      <dsp:nvSpPr>
        <dsp:cNvPr id="0" name=""/>
        <dsp:cNvSpPr/>
      </dsp:nvSpPr>
      <dsp:spPr>
        <a:xfrm>
          <a:off x="747" y="150171"/>
          <a:ext cx="1448169" cy="55899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7BD3A2-46A0-45FB-B685-7C55D66CB17C}">
      <dsp:nvSpPr>
        <dsp:cNvPr id="0" name=""/>
        <dsp:cNvSpPr/>
      </dsp:nvSpPr>
      <dsp:spPr>
        <a:xfrm>
          <a:off x="386926" y="289919"/>
          <a:ext cx="1222898" cy="558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Concept</a:t>
          </a:r>
          <a:endParaRPr lang="en-MY" sz="1800" kern="1200" dirty="0"/>
        </a:p>
      </dsp:txBody>
      <dsp:txXfrm>
        <a:off x="403298" y="306291"/>
        <a:ext cx="1190154" cy="526249"/>
      </dsp:txXfrm>
    </dsp:sp>
    <dsp:sp modelId="{FB51FEFD-97BA-4131-BD2F-A26B2EFCC658}">
      <dsp:nvSpPr>
        <dsp:cNvPr id="0" name=""/>
        <dsp:cNvSpPr/>
      </dsp:nvSpPr>
      <dsp:spPr>
        <a:xfrm>
          <a:off x="1654879" y="150171"/>
          <a:ext cx="1448169" cy="55899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E7A26C-206F-477D-A92A-09F7F46D3ACE}">
      <dsp:nvSpPr>
        <dsp:cNvPr id="0" name=""/>
        <dsp:cNvSpPr/>
      </dsp:nvSpPr>
      <dsp:spPr>
        <a:xfrm>
          <a:off x="2041058" y="289919"/>
          <a:ext cx="1222898" cy="558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Design</a:t>
          </a:r>
          <a:endParaRPr lang="en-MY" sz="1800" kern="1200" dirty="0"/>
        </a:p>
      </dsp:txBody>
      <dsp:txXfrm>
        <a:off x="2057430" y="306291"/>
        <a:ext cx="1190154" cy="526249"/>
      </dsp:txXfrm>
    </dsp:sp>
    <dsp:sp modelId="{1275BF56-673B-4544-BDC5-6B003FD0C8CA}">
      <dsp:nvSpPr>
        <dsp:cNvPr id="0" name=""/>
        <dsp:cNvSpPr/>
      </dsp:nvSpPr>
      <dsp:spPr>
        <a:xfrm>
          <a:off x="3309011" y="150171"/>
          <a:ext cx="1448169" cy="55899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68F5F-D7F4-4A31-9BDF-2A4C7E2911E4}">
      <dsp:nvSpPr>
        <dsp:cNvPr id="0" name=""/>
        <dsp:cNvSpPr/>
      </dsp:nvSpPr>
      <dsp:spPr>
        <a:xfrm>
          <a:off x="3695189" y="289919"/>
          <a:ext cx="1222898" cy="558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Develop</a:t>
          </a:r>
          <a:endParaRPr lang="en-MY" sz="1800" kern="1200" dirty="0"/>
        </a:p>
      </dsp:txBody>
      <dsp:txXfrm>
        <a:off x="3711561" y="306291"/>
        <a:ext cx="1190154" cy="526249"/>
      </dsp:txXfrm>
    </dsp:sp>
    <dsp:sp modelId="{CE918D1D-9756-4CDA-B41F-55063AB7C569}">
      <dsp:nvSpPr>
        <dsp:cNvPr id="0" name=""/>
        <dsp:cNvSpPr/>
      </dsp:nvSpPr>
      <dsp:spPr>
        <a:xfrm>
          <a:off x="4963142" y="150171"/>
          <a:ext cx="1448169" cy="55899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83B9CF-C3F5-4C29-9C39-BE9B3F61943F}">
      <dsp:nvSpPr>
        <dsp:cNvPr id="0" name=""/>
        <dsp:cNvSpPr/>
      </dsp:nvSpPr>
      <dsp:spPr>
        <a:xfrm>
          <a:off x="5349321" y="289919"/>
          <a:ext cx="1222898" cy="558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Testing</a:t>
          </a:r>
          <a:endParaRPr lang="en-MY" sz="1800" kern="1200" dirty="0"/>
        </a:p>
      </dsp:txBody>
      <dsp:txXfrm>
        <a:off x="5365693" y="306291"/>
        <a:ext cx="1190154" cy="526249"/>
      </dsp:txXfrm>
    </dsp:sp>
    <dsp:sp modelId="{83F154BD-E7B0-4FE2-930A-280E8E4D5697}">
      <dsp:nvSpPr>
        <dsp:cNvPr id="0" name=""/>
        <dsp:cNvSpPr/>
      </dsp:nvSpPr>
      <dsp:spPr>
        <a:xfrm>
          <a:off x="6617274" y="150171"/>
          <a:ext cx="1448169" cy="55899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6F5FF7-F8F3-400B-87AC-67A2E3D0B362}">
      <dsp:nvSpPr>
        <dsp:cNvPr id="0" name=""/>
        <dsp:cNvSpPr/>
      </dsp:nvSpPr>
      <dsp:spPr>
        <a:xfrm>
          <a:off x="7003452" y="289919"/>
          <a:ext cx="1222898" cy="558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Release</a:t>
          </a:r>
          <a:endParaRPr lang="en-MY" sz="1800" kern="1200" dirty="0"/>
        </a:p>
      </dsp:txBody>
      <dsp:txXfrm>
        <a:off x="7019824" y="306291"/>
        <a:ext cx="1190154" cy="526249"/>
      </dsp:txXfrm>
    </dsp:sp>
    <dsp:sp modelId="{3ED84A1B-595E-463F-8B5E-D208022E2AEA}">
      <dsp:nvSpPr>
        <dsp:cNvPr id="0" name=""/>
        <dsp:cNvSpPr/>
      </dsp:nvSpPr>
      <dsp:spPr>
        <a:xfrm>
          <a:off x="8271405" y="150171"/>
          <a:ext cx="1448169" cy="55899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D91343-2F1D-4014-A01A-67D669400B22}">
      <dsp:nvSpPr>
        <dsp:cNvPr id="0" name=""/>
        <dsp:cNvSpPr/>
      </dsp:nvSpPr>
      <dsp:spPr>
        <a:xfrm>
          <a:off x="8657584" y="289919"/>
          <a:ext cx="1222898" cy="558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Support</a:t>
          </a:r>
          <a:endParaRPr lang="en-MY" sz="1800" kern="1200" dirty="0"/>
        </a:p>
      </dsp:txBody>
      <dsp:txXfrm>
        <a:off x="8673956" y="306291"/>
        <a:ext cx="1190154" cy="526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pPr/>
              <a:t>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pPr/>
              <a:t>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pPr/>
              <a:t>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pPr/>
              <a:t>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pPr/>
              <a:t>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pPr/>
              <a:t>2/17/2015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pPr/>
              <a:t>2/17/2015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pPr/>
              <a:t>2/17/2015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pPr/>
              <a:t>2/17/2015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pPr/>
              <a:t>2/17/2015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pPr/>
              <a:t>2/17/2015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pPr/>
              <a:t>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MyComplaint</a:t>
            </a:r>
            <a:endParaRPr lang="en-MY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4632960"/>
            <a:ext cx="484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“mobile applications that solve real business and community challenges…”</a:t>
            </a:r>
            <a:endParaRPr lang="en-MY" i="1" dirty="0"/>
          </a:p>
        </p:txBody>
      </p:sp>
    </p:spTree>
    <p:extLst>
      <p:ext uri="{BB962C8B-B14F-4D97-AF65-F5344CB8AC3E}">
        <p14:creationId xmlns:p14="http://schemas.microsoft.com/office/powerpoint/2010/main" val="100652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1757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MyComplaint</a:t>
            </a:r>
            <a:endParaRPr lang="en-MY" dirty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97280" y="1104183"/>
            <a:ext cx="10058400" cy="5952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MY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1097280" y="1104869"/>
            <a:ext cx="10058400" cy="5952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2"/>
                </a:solidFill>
                <a:latin typeface="+mj-lt"/>
              </a:rPr>
              <a:t>Dashboard Layout</a:t>
            </a:r>
            <a:endParaRPr lang="en-MY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86225" y="1819275"/>
            <a:ext cx="3476625" cy="44291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6" name="Oval 5"/>
          <p:cNvSpPr/>
          <p:nvPr/>
        </p:nvSpPr>
        <p:spPr>
          <a:xfrm>
            <a:off x="5643562" y="5759941"/>
            <a:ext cx="361950" cy="36195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32" name="TextBox 31"/>
          <p:cNvSpPr txBox="1"/>
          <p:nvPr/>
        </p:nvSpPr>
        <p:spPr>
          <a:xfrm>
            <a:off x="4357687" y="1894789"/>
            <a:ext cx="29337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MyComplaint</a:t>
            </a:r>
            <a:endParaRPr lang="en-MY" sz="1400" dirty="0">
              <a:solidFill>
                <a:srgbClr val="C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152900" y="2202566"/>
            <a:ext cx="3314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057900" y="2202566"/>
            <a:ext cx="147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Date 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26/01/2014</a:t>
            </a:r>
            <a:endParaRPr lang="en-MY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152900" y="2510343"/>
            <a:ext cx="147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GPS</a:t>
            </a:r>
            <a:endParaRPr lang="en-MY" sz="1400" dirty="0">
              <a:solidFill>
                <a:srgbClr val="00206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136231" y="2810678"/>
            <a:ext cx="147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GPSRS</a:t>
            </a:r>
            <a:endParaRPr lang="en-MY" sz="1400" dirty="0">
              <a:solidFill>
                <a:srgbClr val="00206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91088" y="2547757"/>
            <a:ext cx="214312" cy="20539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9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50" name="Rectangle 49"/>
          <p:cNvSpPr/>
          <p:nvPr/>
        </p:nvSpPr>
        <p:spPr>
          <a:xfrm>
            <a:off x="5133976" y="2547546"/>
            <a:ext cx="214312" cy="205393"/>
          </a:xfrm>
          <a:prstGeom prst="rect">
            <a:avLst/>
          </a:prstGeom>
          <a:gradFill flip="none" rotWithShape="1">
            <a:gsLst>
              <a:gs pos="23000">
                <a:schemeClr val="accent1">
                  <a:lumMod val="20000"/>
                  <a:lumOff val="80000"/>
                  <a:alpha val="99000"/>
                </a:schemeClr>
              </a:gs>
              <a:gs pos="54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52" name="Rectangle 51"/>
          <p:cNvSpPr/>
          <p:nvPr/>
        </p:nvSpPr>
        <p:spPr>
          <a:xfrm>
            <a:off x="5381626" y="2547546"/>
            <a:ext cx="214312" cy="205393"/>
          </a:xfrm>
          <a:prstGeom prst="rect">
            <a:avLst/>
          </a:prstGeom>
          <a:gradFill flip="none" rotWithShape="1">
            <a:gsLst>
              <a:gs pos="50000">
                <a:schemeClr val="accent1">
                  <a:lumMod val="20000"/>
                  <a:lumOff val="80000"/>
                  <a:alpha val="99000"/>
                </a:schemeClr>
              </a:gs>
              <a:gs pos="57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57" name="Rectangle 56"/>
          <p:cNvSpPr/>
          <p:nvPr/>
        </p:nvSpPr>
        <p:spPr>
          <a:xfrm>
            <a:off x="5872164" y="2547546"/>
            <a:ext cx="214312" cy="205393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20000"/>
                  <a:lumOff val="80000"/>
                  <a:alpha val="9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58" name="Rectangle 57"/>
          <p:cNvSpPr/>
          <p:nvPr/>
        </p:nvSpPr>
        <p:spPr>
          <a:xfrm>
            <a:off x="5629275" y="2547546"/>
            <a:ext cx="214312" cy="205393"/>
          </a:xfrm>
          <a:prstGeom prst="rect">
            <a:avLst/>
          </a:prstGeom>
          <a:gradFill flip="none" rotWithShape="1">
            <a:gsLst>
              <a:gs pos="59000">
                <a:schemeClr val="accent1">
                  <a:lumMod val="20000"/>
                  <a:lumOff val="80000"/>
                  <a:alpha val="99000"/>
                </a:schemeClr>
              </a:gs>
              <a:gs pos="75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60" name="Rectangle 59"/>
          <p:cNvSpPr/>
          <p:nvPr/>
        </p:nvSpPr>
        <p:spPr>
          <a:xfrm>
            <a:off x="4891088" y="2862082"/>
            <a:ext cx="214312" cy="20539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9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61" name="Rectangle 60"/>
          <p:cNvSpPr/>
          <p:nvPr/>
        </p:nvSpPr>
        <p:spPr>
          <a:xfrm>
            <a:off x="5133976" y="2861871"/>
            <a:ext cx="214312" cy="205393"/>
          </a:xfrm>
          <a:prstGeom prst="rect">
            <a:avLst/>
          </a:prstGeom>
          <a:gradFill flip="none" rotWithShape="1">
            <a:gsLst>
              <a:gs pos="23000">
                <a:schemeClr val="accent1">
                  <a:lumMod val="20000"/>
                  <a:lumOff val="80000"/>
                  <a:alpha val="99000"/>
                </a:schemeClr>
              </a:gs>
              <a:gs pos="54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62" name="Rectangle 61"/>
          <p:cNvSpPr/>
          <p:nvPr/>
        </p:nvSpPr>
        <p:spPr>
          <a:xfrm>
            <a:off x="5381626" y="2861871"/>
            <a:ext cx="214312" cy="205393"/>
          </a:xfrm>
          <a:prstGeom prst="rect">
            <a:avLst/>
          </a:prstGeom>
          <a:gradFill flip="none" rotWithShape="1">
            <a:gsLst>
              <a:gs pos="50000">
                <a:schemeClr val="accent1">
                  <a:lumMod val="20000"/>
                  <a:lumOff val="80000"/>
                  <a:alpha val="99000"/>
                </a:schemeClr>
              </a:gs>
              <a:gs pos="57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63" name="Rectangle 62"/>
          <p:cNvSpPr/>
          <p:nvPr/>
        </p:nvSpPr>
        <p:spPr>
          <a:xfrm>
            <a:off x="5872164" y="2861871"/>
            <a:ext cx="214312" cy="205393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20000"/>
                  <a:lumOff val="80000"/>
                  <a:alpha val="9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64" name="Rectangle 63"/>
          <p:cNvSpPr/>
          <p:nvPr/>
        </p:nvSpPr>
        <p:spPr>
          <a:xfrm>
            <a:off x="5629275" y="2861871"/>
            <a:ext cx="214312" cy="205393"/>
          </a:xfrm>
          <a:prstGeom prst="rect">
            <a:avLst/>
          </a:prstGeom>
          <a:gradFill flip="none" rotWithShape="1">
            <a:gsLst>
              <a:gs pos="59000">
                <a:schemeClr val="accent1">
                  <a:lumMod val="20000"/>
                  <a:lumOff val="80000"/>
                  <a:alpha val="99000"/>
                </a:schemeClr>
              </a:gs>
              <a:gs pos="75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64" y="2544103"/>
            <a:ext cx="228600" cy="22860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8" y="2889855"/>
            <a:ext cx="228600" cy="228600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4915614" y="3464164"/>
            <a:ext cx="1789986" cy="44108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Draft Complaint</a:t>
            </a:r>
            <a:endParaRPr lang="en-MY" sz="1400" dirty="0"/>
          </a:p>
        </p:txBody>
      </p:sp>
      <p:sp>
        <p:nvSpPr>
          <p:cNvPr id="67" name="Rounded Rectangle 66"/>
          <p:cNvSpPr/>
          <p:nvPr/>
        </p:nvSpPr>
        <p:spPr>
          <a:xfrm>
            <a:off x="4260057" y="4462884"/>
            <a:ext cx="981075" cy="44108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PENDING</a:t>
            </a:r>
            <a:endParaRPr lang="en-MY" sz="1400" dirty="0"/>
          </a:p>
        </p:txBody>
      </p:sp>
      <p:sp>
        <p:nvSpPr>
          <p:cNvPr id="68" name="Rounded Rectangle 67"/>
          <p:cNvSpPr/>
          <p:nvPr/>
        </p:nvSpPr>
        <p:spPr>
          <a:xfrm>
            <a:off x="5345908" y="4462884"/>
            <a:ext cx="1023937" cy="44108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RESOLVED</a:t>
            </a:r>
            <a:endParaRPr lang="en-MY" sz="1400" dirty="0"/>
          </a:p>
        </p:txBody>
      </p:sp>
      <p:sp>
        <p:nvSpPr>
          <p:cNvPr id="69" name="Rounded Rectangle 68"/>
          <p:cNvSpPr/>
          <p:nvPr/>
        </p:nvSpPr>
        <p:spPr>
          <a:xfrm>
            <a:off x="6465095" y="4462884"/>
            <a:ext cx="904875" cy="44108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NEW</a:t>
            </a:r>
            <a:endParaRPr lang="en-MY" sz="1400" dirty="0"/>
          </a:p>
        </p:txBody>
      </p:sp>
      <p:sp>
        <p:nvSpPr>
          <p:cNvPr id="70" name="TextBox 69"/>
          <p:cNvSpPr txBox="1"/>
          <p:nvPr/>
        </p:nvSpPr>
        <p:spPr>
          <a:xfrm>
            <a:off x="4260057" y="5070996"/>
            <a:ext cx="3109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Current Location : </a:t>
            </a:r>
            <a:r>
              <a:rPr lang="en-US" sz="1400" dirty="0">
                <a:solidFill>
                  <a:srgbClr val="002060"/>
                </a:solidFill>
              </a:rPr>
              <a:t>putrajaya presint 2</a:t>
            </a:r>
            <a:endParaRPr lang="en-MY" sz="1400" dirty="0">
              <a:solidFill>
                <a:srgbClr val="002060"/>
              </a:solidFill>
            </a:endParaRPr>
          </a:p>
        </p:txBody>
      </p:sp>
      <p:cxnSp>
        <p:nvCxnSpPr>
          <p:cNvPr id="43" name="Elbow Connector 42"/>
          <p:cNvCxnSpPr>
            <a:stCxn id="36" idx="3"/>
          </p:cNvCxnSpPr>
          <p:nvPr/>
        </p:nvCxnSpPr>
        <p:spPr>
          <a:xfrm flipV="1">
            <a:off x="6705600" y="3464164"/>
            <a:ext cx="1609725" cy="22054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8315324" y="3309589"/>
            <a:ext cx="2943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List of Draft complaints. Complaints that have not been submitted</a:t>
            </a:r>
          </a:p>
        </p:txBody>
      </p:sp>
      <p:cxnSp>
        <p:nvCxnSpPr>
          <p:cNvPr id="72" name="Elbow Connector 71"/>
          <p:cNvCxnSpPr>
            <a:stCxn id="67" idx="1"/>
          </p:cNvCxnSpPr>
          <p:nvPr/>
        </p:nvCxnSpPr>
        <p:spPr>
          <a:xfrm rot="10800000">
            <a:off x="2800351" y="4238625"/>
            <a:ext cx="1459707" cy="44480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126330" y="3937806"/>
            <a:ext cx="1938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List of complaints waiting for action </a:t>
            </a:r>
          </a:p>
        </p:txBody>
      </p:sp>
      <p:cxnSp>
        <p:nvCxnSpPr>
          <p:cNvPr id="75" name="Elbow Connector 74"/>
          <p:cNvCxnSpPr>
            <a:stCxn id="68" idx="0"/>
          </p:cNvCxnSpPr>
          <p:nvPr/>
        </p:nvCxnSpPr>
        <p:spPr>
          <a:xfrm rot="5400000" flipH="1" flipV="1">
            <a:off x="6789104" y="3203361"/>
            <a:ext cx="328297" cy="219075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8066484" y="3937806"/>
            <a:ext cx="1938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List of complaints already resolved</a:t>
            </a:r>
          </a:p>
        </p:txBody>
      </p:sp>
      <p:cxnSp>
        <p:nvCxnSpPr>
          <p:cNvPr id="80" name="Elbow Connector 79"/>
          <p:cNvCxnSpPr/>
          <p:nvPr/>
        </p:nvCxnSpPr>
        <p:spPr>
          <a:xfrm>
            <a:off x="7417594" y="4683427"/>
            <a:ext cx="1009650" cy="38756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8427244" y="4917107"/>
            <a:ext cx="1938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New complaints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3632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1757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MyComplaint</a:t>
            </a:r>
            <a:endParaRPr lang="en-MY" dirty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97280" y="1104183"/>
            <a:ext cx="10058400" cy="5952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MY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1097280" y="1104869"/>
            <a:ext cx="10058400" cy="5952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2"/>
                </a:solidFill>
                <a:latin typeface="+mj-lt"/>
              </a:rPr>
              <a:t>New Complaint</a:t>
            </a:r>
            <a:endParaRPr lang="en-MY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86225" y="1819275"/>
            <a:ext cx="3476625" cy="44291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32" name="TextBox 31"/>
          <p:cNvSpPr txBox="1"/>
          <p:nvPr/>
        </p:nvSpPr>
        <p:spPr>
          <a:xfrm>
            <a:off x="4357687" y="1894789"/>
            <a:ext cx="29337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MyComplaint</a:t>
            </a:r>
            <a:endParaRPr lang="en-MY" sz="1400" dirty="0">
              <a:solidFill>
                <a:srgbClr val="C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152900" y="2202566"/>
            <a:ext cx="3314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057900" y="2202566"/>
            <a:ext cx="147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Date 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26/01/2014</a:t>
            </a:r>
            <a:endParaRPr lang="en-MY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267200" y="3790967"/>
            <a:ext cx="3105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Location/Address </a:t>
            </a:r>
            <a:r>
              <a:rPr lang="en-US" sz="1400" dirty="0">
                <a:solidFill>
                  <a:srgbClr val="002060"/>
                </a:solidFill>
              </a:rPr>
              <a:t>: putrajaya presint 2</a:t>
            </a:r>
            <a:endParaRPr lang="en-MY" sz="14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908" y="2510343"/>
            <a:ext cx="711992" cy="711992"/>
          </a:xfrm>
          <a:prstGeom prst="rect">
            <a:avLst/>
          </a:prstGeom>
        </p:spPr>
      </p:pic>
      <p:cxnSp>
        <p:nvCxnSpPr>
          <p:cNvPr id="8" name="Elbow Connector 7"/>
          <p:cNvCxnSpPr>
            <a:stCxn id="3" idx="3"/>
          </p:cNvCxnSpPr>
          <p:nvPr/>
        </p:nvCxnSpPr>
        <p:spPr>
          <a:xfrm flipV="1">
            <a:off x="6057900" y="2684595"/>
            <a:ext cx="2536032" cy="18174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150" y="2388820"/>
            <a:ext cx="685800" cy="6858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053512" y="2546526"/>
            <a:ext cx="1323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Camera mode</a:t>
            </a:r>
            <a:endParaRPr lang="en-MY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216658"/>
            <a:ext cx="472341" cy="47234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492" y="3227675"/>
            <a:ext cx="472341" cy="47234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261" y="3235986"/>
            <a:ext cx="472341" cy="47234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553" y="3227675"/>
            <a:ext cx="472341" cy="47234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702" y="3235986"/>
            <a:ext cx="472341" cy="47234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277" y="3235985"/>
            <a:ext cx="472341" cy="47234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61" y="3235985"/>
            <a:ext cx="472341" cy="472341"/>
          </a:xfrm>
          <a:prstGeom prst="rect">
            <a:avLst/>
          </a:prstGeom>
        </p:spPr>
      </p:pic>
      <p:cxnSp>
        <p:nvCxnSpPr>
          <p:cNvPr id="20" name="Elbow Connector 19"/>
          <p:cNvCxnSpPr>
            <a:stCxn id="18" idx="1"/>
          </p:cNvCxnSpPr>
          <p:nvPr/>
        </p:nvCxnSpPr>
        <p:spPr>
          <a:xfrm rot="10800000">
            <a:off x="2790828" y="3074621"/>
            <a:ext cx="1476373" cy="37820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658542" y="2920045"/>
            <a:ext cx="13239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Captured list. Allows user to choose the picture/image to send</a:t>
            </a:r>
            <a:endParaRPr lang="en-MY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257461" y="4085384"/>
            <a:ext cx="852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Rating :</a:t>
            </a:r>
            <a:endParaRPr lang="en-MY" sz="1400" dirty="0">
              <a:solidFill>
                <a:srgbClr val="00206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28" y="4127364"/>
            <a:ext cx="224188" cy="22418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086" y="4127364"/>
            <a:ext cx="224188" cy="22418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67" y="4135263"/>
            <a:ext cx="224188" cy="22418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742" y="4135263"/>
            <a:ext cx="224188" cy="224188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4267200" y="4461006"/>
            <a:ext cx="852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TYPE :</a:t>
            </a:r>
            <a:endParaRPr lang="en-MY" sz="1400" dirty="0">
              <a:solidFill>
                <a:srgbClr val="00206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948" y="4427902"/>
            <a:ext cx="373984" cy="37398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562" y="4455201"/>
            <a:ext cx="372870" cy="37287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4455201"/>
            <a:ext cx="431015" cy="431015"/>
          </a:xfrm>
          <a:prstGeom prst="rect">
            <a:avLst/>
          </a:prstGeom>
        </p:spPr>
      </p:pic>
      <p:sp>
        <p:nvSpPr>
          <p:cNvPr id="73" name="Oval 72"/>
          <p:cNvSpPr/>
          <p:nvPr/>
        </p:nvSpPr>
        <p:spPr>
          <a:xfrm>
            <a:off x="5638800" y="5792665"/>
            <a:ext cx="361950" cy="36195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74" name="TextBox 73"/>
          <p:cNvSpPr txBox="1"/>
          <p:nvPr/>
        </p:nvSpPr>
        <p:spPr>
          <a:xfrm>
            <a:off x="4267200" y="4937472"/>
            <a:ext cx="1268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COMMENTS :</a:t>
            </a:r>
            <a:endParaRPr lang="en-MY" sz="1400" dirty="0">
              <a:solidFill>
                <a:srgbClr val="002060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4986550" y="5339338"/>
            <a:ext cx="737761" cy="339660"/>
          </a:xfrm>
          <a:prstGeom prst="roundRect">
            <a:avLst/>
          </a:prstGeom>
          <a:noFill/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Send</a:t>
            </a:r>
            <a:endParaRPr lang="en-MY" sz="1400" dirty="0">
              <a:solidFill>
                <a:srgbClr val="FF0000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5905819" y="5339338"/>
            <a:ext cx="737761" cy="339660"/>
          </a:xfrm>
          <a:prstGeom prst="roundRect">
            <a:avLst/>
          </a:prstGeom>
          <a:noFill/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Draft</a:t>
            </a:r>
            <a:endParaRPr lang="en-MY" sz="1400" dirty="0">
              <a:solidFill>
                <a:srgbClr val="FF0000"/>
              </a:solidFill>
            </a:endParaRPr>
          </a:p>
        </p:txBody>
      </p:sp>
      <p:cxnSp>
        <p:nvCxnSpPr>
          <p:cNvPr id="31" name="Elbow Connector 30"/>
          <p:cNvCxnSpPr>
            <a:endCxn id="78" idx="1"/>
          </p:cNvCxnSpPr>
          <p:nvPr/>
        </p:nvCxnSpPr>
        <p:spPr>
          <a:xfrm>
            <a:off x="6250592" y="4294513"/>
            <a:ext cx="1965253" cy="5703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8215845" y="4089942"/>
            <a:ext cx="2533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Rating is to determine seriousness of the complaint</a:t>
            </a:r>
            <a:endParaRPr lang="en-MY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9" name="Elbow Connector 38"/>
          <p:cNvCxnSpPr>
            <a:stCxn id="71" idx="1"/>
          </p:cNvCxnSpPr>
          <p:nvPr/>
        </p:nvCxnSpPr>
        <p:spPr>
          <a:xfrm rot="10800000">
            <a:off x="2876550" y="4393161"/>
            <a:ext cx="1390650" cy="22173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287496" y="4218918"/>
            <a:ext cx="1902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Type of complaints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945366" y="5212669"/>
            <a:ext cx="1902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Detail of complaints</a:t>
            </a:r>
          </a:p>
        </p:txBody>
      </p:sp>
      <p:cxnSp>
        <p:nvCxnSpPr>
          <p:cNvPr id="42" name="Elbow Connector 41"/>
          <p:cNvCxnSpPr>
            <a:stCxn id="74" idx="1"/>
          </p:cNvCxnSpPr>
          <p:nvPr/>
        </p:nvCxnSpPr>
        <p:spPr>
          <a:xfrm rot="10800000" flipV="1">
            <a:off x="2505076" y="5091361"/>
            <a:ext cx="1762125" cy="28078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stCxn id="77" idx="3"/>
          </p:cNvCxnSpPr>
          <p:nvPr/>
        </p:nvCxnSpPr>
        <p:spPr>
          <a:xfrm flipV="1">
            <a:off x="6643580" y="5231752"/>
            <a:ext cx="1338370" cy="27741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963087" y="5008226"/>
            <a:ext cx="25336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Save the complaint as Draft mode. Draft mode is useful when no internet or 3G connection is available to send the complaint</a:t>
            </a:r>
            <a:endParaRPr lang="en-MY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5" name="Elbow Connector 84"/>
          <p:cNvCxnSpPr>
            <a:stCxn id="75" idx="1"/>
          </p:cNvCxnSpPr>
          <p:nvPr/>
        </p:nvCxnSpPr>
        <p:spPr>
          <a:xfrm rot="10800000" flipV="1">
            <a:off x="3333750" y="5509168"/>
            <a:ext cx="1652800" cy="24418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576603" y="5582598"/>
            <a:ext cx="2266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Submit the complaints</a:t>
            </a:r>
            <a:endParaRPr lang="en-MY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8" name="Elbow Connector 87"/>
          <p:cNvCxnSpPr/>
          <p:nvPr/>
        </p:nvCxnSpPr>
        <p:spPr>
          <a:xfrm flipV="1">
            <a:off x="7169516" y="3438964"/>
            <a:ext cx="1238250" cy="51182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8407766" y="3277599"/>
            <a:ext cx="29023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Complaint location is captured automatically using GPS/GPRS mode</a:t>
            </a: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or allows manual input </a:t>
            </a:r>
            <a:endParaRPr lang="en-MY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5256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1757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MyComplaint</a:t>
            </a:r>
            <a:endParaRPr lang="en-MY" dirty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97280" y="1104183"/>
            <a:ext cx="10058400" cy="5952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MY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1097280" y="1104869"/>
            <a:ext cx="10058400" cy="5952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2"/>
                </a:solidFill>
                <a:latin typeface="+mj-lt"/>
              </a:rPr>
              <a:t>Pending/Resolved Complaints</a:t>
            </a:r>
            <a:endParaRPr lang="en-MY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86225" y="1819275"/>
            <a:ext cx="3476625" cy="44291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6" name="Oval 5"/>
          <p:cNvSpPr/>
          <p:nvPr/>
        </p:nvSpPr>
        <p:spPr>
          <a:xfrm>
            <a:off x="5643562" y="5810363"/>
            <a:ext cx="361950" cy="36195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32" name="TextBox 31"/>
          <p:cNvSpPr txBox="1"/>
          <p:nvPr/>
        </p:nvSpPr>
        <p:spPr>
          <a:xfrm>
            <a:off x="4357687" y="1894789"/>
            <a:ext cx="29337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MyComplaint</a:t>
            </a:r>
            <a:endParaRPr lang="en-MY" sz="1400" dirty="0">
              <a:solidFill>
                <a:srgbClr val="C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152900" y="2202566"/>
            <a:ext cx="3314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057900" y="2202566"/>
            <a:ext cx="147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Date 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26/01/2014</a:t>
            </a:r>
            <a:endParaRPr lang="en-MY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712" y="2665433"/>
            <a:ext cx="681218" cy="68121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976453" y="2665433"/>
            <a:ext cx="1476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26/01/2014</a:t>
            </a:r>
            <a:endParaRPr lang="en-MY" sz="1200" dirty="0">
              <a:solidFill>
                <a:srgbClr val="C00000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128" y="2920120"/>
            <a:ext cx="224188" cy="22418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86" y="2920120"/>
            <a:ext cx="224188" cy="22418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067" y="2928019"/>
            <a:ext cx="224188" cy="22418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442" y="2928019"/>
            <a:ext cx="224188" cy="22418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920141" y="3191557"/>
            <a:ext cx="1476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Paip bocor……</a:t>
            </a:r>
            <a:endParaRPr lang="en-MY" sz="1200" dirty="0">
              <a:solidFill>
                <a:srgbClr val="C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920141" y="3457276"/>
            <a:ext cx="20712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Resolved/Pending/In-progress</a:t>
            </a:r>
            <a:endParaRPr lang="en-MY" sz="1200" dirty="0">
              <a:solidFill>
                <a:srgbClr val="C00000"/>
              </a:solidFill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3885931"/>
            <a:ext cx="681218" cy="681218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4976453" y="3928303"/>
            <a:ext cx="1476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24/01/2014</a:t>
            </a:r>
            <a:endParaRPr lang="en-MY" sz="1200" dirty="0">
              <a:solidFill>
                <a:srgbClr val="C00000"/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128" y="4182990"/>
            <a:ext cx="224188" cy="22418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86" y="4182990"/>
            <a:ext cx="224188" cy="22418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067" y="4190889"/>
            <a:ext cx="224188" cy="224188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4920141" y="4454427"/>
            <a:ext cx="1966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Tong sampah bocor……</a:t>
            </a:r>
            <a:endParaRPr lang="en-MY" sz="1200" dirty="0">
              <a:solidFill>
                <a:srgbClr val="C0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920141" y="4720146"/>
            <a:ext cx="20712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Resolved/Pending/In-progress</a:t>
            </a:r>
            <a:endParaRPr lang="en-MY" sz="1200" dirty="0">
              <a:solidFill>
                <a:srgbClr val="C00000"/>
              </a:solidFill>
            </a:endParaRPr>
          </a:p>
        </p:txBody>
      </p:sp>
      <p:cxnSp>
        <p:nvCxnSpPr>
          <p:cNvPr id="8" name="Elbow Connector 7"/>
          <p:cNvCxnSpPr/>
          <p:nvPr/>
        </p:nvCxnSpPr>
        <p:spPr>
          <a:xfrm flipV="1">
            <a:off x="5903358" y="2603431"/>
            <a:ext cx="2152650" cy="20002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8062912" y="2495679"/>
            <a:ext cx="2943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Complaint date</a:t>
            </a:r>
          </a:p>
        </p:txBody>
      </p:sp>
      <p:cxnSp>
        <p:nvCxnSpPr>
          <p:cNvPr id="11" name="Elbow Connector 10"/>
          <p:cNvCxnSpPr/>
          <p:nvPr/>
        </p:nvCxnSpPr>
        <p:spPr>
          <a:xfrm>
            <a:off x="6396516" y="3032214"/>
            <a:ext cx="2537934" cy="29784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939212" y="3181135"/>
            <a:ext cx="1585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Complaint rating</a:t>
            </a:r>
          </a:p>
        </p:txBody>
      </p:sp>
      <p:cxnSp>
        <p:nvCxnSpPr>
          <p:cNvPr id="13" name="Elbow Connector 12"/>
          <p:cNvCxnSpPr>
            <a:stCxn id="45" idx="1"/>
          </p:cNvCxnSpPr>
          <p:nvPr/>
        </p:nvCxnSpPr>
        <p:spPr>
          <a:xfrm rot="10800000" flipV="1">
            <a:off x="2828925" y="3330057"/>
            <a:ext cx="2091216" cy="40421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752662" y="3578154"/>
            <a:ext cx="1076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Comments</a:t>
            </a:r>
          </a:p>
        </p:txBody>
      </p:sp>
      <p:cxnSp>
        <p:nvCxnSpPr>
          <p:cNvPr id="15" name="Elbow Connector 14"/>
          <p:cNvCxnSpPr>
            <a:stCxn id="47" idx="3"/>
          </p:cNvCxnSpPr>
          <p:nvPr/>
        </p:nvCxnSpPr>
        <p:spPr>
          <a:xfrm>
            <a:off x="6991350" y="3595776"/>
            <a:ext cx="1581150" cy="43806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8572500" y="3885931"/>
            <a:ext cx="1585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status</a:t>
            </a:r>
          </a:p>
        </p:txBody>
      </p:sp>
      <p:cxnSp>
        <p:nvCxnSpPr>
          <p:cNvPr id="17" name="Elbow Connector 16"/>
          <p:cNvCxnSpPr>
            <a:stCxn id="3" idx="1"/>
          </p:cNvCxnSpPr>
          <p:nvPr/>
        </p:nvCxnSpPr>
        <p:spPr>
          <a:xfrm rot="10800000">
            <a:off x="2290794" y="2510344"/>
            <a:ext cx="1915919" cy="49569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313317" y="2365333"/>
            <a:ext cx="1076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Captured image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5712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1757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MyComplaint</a:t>
            </a:r>
            <a:endParaRPr lang="en-MY" dirty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97280" y="1104183"/>
            <a:ext cx="10058400" cy="5952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MY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1097280" y="1104869"/>
            <a:ext cx="10058400" cy="5952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2"/>
                </a:solidFill>
                <a:latin typeface="+mj-lt"/>
              </a:rPr>
              <a:t>Complaint Escalation Structure</a:t>
            </a:r>
            <a:endParaRPr lang="en-MY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929825" y="2519267"/>
            <a:ext cx="1740250" cy="414563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9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Putrajaya/Presint 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225350" y="2519264"/>
            <a:ext cx="1740250" cy="414563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9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Putrajaya/Presint 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578025" y="2519264"/>
            <a:ext cx="1740250" cy="414563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9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Putrajaya/Presint 4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150" y="3389806"/>
            <a:ext cx="457200" cy="457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768" y="4073781"/>
            <a:ext cx="457200" cy="4572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153" y="4073781"/>
            <a:ext cx="457200" cy="4572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545" y="4073781"/>
            <a:ext cx="457200" cy="4572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930" y="4073781"/>
            <a:ext cx="457200" cy="4572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980" y="3389806"/>
            <a:ext cx="457200" cy="45720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975" y="4073781"/>
            <a:ext cx="457200" cy="45720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360" y="4073781"/>
            <a:ext cx="457200" cy="45720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745" y="4073781"/>
            <a:ext cx="457200" cy="4572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130" y="4073781"/>
            <a:ext cx="457200" cy="457200"/>
          </a:xfrm>
          <a:prstGeom prst="rect">
            <a:avLst/>
          </a:prstGeom>
        </p:spPr>
      </p:pic>
      <p:cxnSp>
        <p:nvCxnSpPr>
          <p:cNvPr id="30" name="Elbow Connector 29"/>
          <p:cNvCxnSpPr>
            <a:stCxn id="35" idx="2"/>
            <a:endCxn id="22" idx="0"/>
          </p:cNvCxnSpPr>
          <p:nvPr/>
        </p:nvCxnSpPr>
        <p:spPr>
          <a:xfrm rot="16200000" flipH="1">
            <a:off x="4170362" y="2563418"/>
            <a:ext cx="455976" cy="11968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37" idx="2"/>
            <a:endCxn id="22" idx="0"/>
          </p:cNvCxnSpPr>
          <p:nvPr/>
        </p:nvCxnSpPr>
        <p:spPr>
          <a:xfrm rot="5400000">
            <a:off x="5318124" y="2612454"/>
            <a:ext cx="455979" cy="109872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22" idx="1"/>
            <a:endCxn id="23" idx="0"/>
          </p:cNvCxnSpPr>
          <p:nvPr/>
        </p:nvCxnSpPr>
        <p:spPr>
          <a:xfrm rot="10800000" flipV="1">
            <a:off x="3906368" y="3618405"/>
            <a:ext cx="861782" cy="45537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>
            <a:stCxn id="22" idx="1"/>
            <a:endCxn id="52" idx="0"/>
          </p:cNvCxnSpPr>
          <p:nvPr/>
        </p:nvCxnSpPr>
        <p:spPr>
          <a:xfrm rot="10800000" flipV="1">
            <a:off x="4449754" y="3618405"/>
            <a:ext cx="318397" cy="45537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stCxn id="22" idx="3"/>
            <a:endCxn id="57" idx="0"/>
          </p:cNvCxnSpPr>
          <p:nvPr/>
        </p:nvCxnSpPr>
        <p:spPr>
          <a:xfrm>
            <a:off x="5225350" y="3618406"/>
            <a:ext cx="255795" cy="45537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endCxn id="58" idx="0"/>
          </p:cNvCxnSpPr>
          <p:nvPr/>
        </p:nvCxnSpPr>
        <p:spPr>
          <a:xfrm>
            <a:off x="5481145" y="3618405"/>
            <a:ext cx="543385" cy="45537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/>
          <p:cNvCxnSpPr>
            <a:stCxn id="39" idx="2"/>
            <a:endCxn id="64" idx="0"/>
          </p:cNvCxnSpPr>
          <p:nvPr/>
        </p:nvCxnSpPr>
        <p:spPr>
          <a:xfrm rot="16200000" flipH="1">
            <a:off x="8221376" y="3160601"/>
            <a:ext cx="455979" cy="243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>
            <a:stCxn id="64" idx="1"/>
            <a:endCxn id="66" idx="0"/>
          </p:cNvCxnSpPr>
          <p:nvPr/>
        </p:nvCxnSpPr>
        <p:spPr>
          <a:xfrm rot="10800000" flipV="1">
            <a:off x="7630576" y="3618405"/>
            <a:ext cx="591405" cy="45537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/>
          <p:cNvCxnSpPr>
            <a:stCxn id="64" idx="1"/>
            <a:endCxn id="67" idx="0"/>
          </p:cNvCxnSpPr>
          <p:nvPr/>
        </p:nvCxnSpPr>
        <p:spPr>
          <a:xfrm rot="10800000" flipV="1">
            <a:off x="8173960" y="3618405"/>
            <a:ext cx="48020" cy="45537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88"/>
          <p:cNvCxnSpPr>
            <a:stCxn id="64" idx="3"/>
            <a:endCxn id="68" idx="0"/>
          </p:cNvCxnSpPr>
          <p:nvPr/>
        </p:nvCxnSpPr>
        <p:spPr>
          <a:xfrm>
            <a:off x="8679180" y="3618406"/>
            <a:ext cx="38165" cy="45537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/>
          <p:cNvCxnSpPr>
            <a:stCxn id="64" idx="3"/>
            <a:endCxn id="69" idx="0"/>
          </p:cNvCxnSpPr>
          <p:nvPr/>
        </p:nvCxnSpPr>
        <p:spPr>
          <a:xfrm>
            <a:off x="8679180" y="3618406"/>
            <a:ext cx="581550" cy="45537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17014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1757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MyComplaint</a:t>
            </a:r>
            <a:endParaRPr lang="en-MY" dirty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97280" y="1104183"/>
            <a:ext cx="10058400" cy="5952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MY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1097280" y="1104869"/>
            <a:ext cx="10058400" cy="5952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2"/>
                </a:solidFill>
                <a:latin typeface="+mj-lt"/>
              </a:rPr>
              <a:t>MAPs</a:t>
            </a:r>
            <a:endParaRPr lang="en-MY" sz="28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569" y="1872343"/>
            <a:ext cx="5009345" cy="41483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2" y="4907150"/>
            <a:ext cx="304800" cy="304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157" y="4907150"/>
            <a:ext cx="304800" cy="304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955" y="5041515"/>
            <a:ext cx="304800" cy="304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308" y="5041515"/>
            <a:ext cx="304800" cy="304800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8448675" y="4648200"/>
            <a:ext cx="981075" cy="942975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6" name="TextBox 25"/>
          <p:cNvSpPr txBox="1"/>
          <p:nvPr/>
        </p:nvSpPr>
        <p:spPr>
          <a:xfrm>
            <a:off x="1190625" y="1834455"/>
            <a:ext cx="47339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View on web browser , tablet, mobile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Based on login , the info on the Map will be displayed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The MAPs will show the summary of complaints in numbers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Summary is split into 4 categories 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MY" sz="14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3049015"/>
            <a:ext cx="609600" cy="60960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533523" y="3068484"/>
            <a:ext cx="371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30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019300" y="3131255"/>
            <a:ext cx="1902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In-progress with count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3488565"/>
            <a:ext cx="609600" cy="6096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2547937" y="3491488"/>
            <a:ext cx="371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1</a:t>
            </a:r>
            <a:r>
              <a:rPr lang="en-US" sz="1400" b="1" dirty="0" smtClean="0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038475" y="3572705"/>
            <a:ext cx="1902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Pending with count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433" y="4114601"/>
            <a:ext cx="609600" cy="6096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589495" y="4118241"/>
            <a:ext cx="371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2</a:t>
            </a:r>
            <a:r>
              <a:rPr lang="en-US" sz="1400" b="1" dirty="0" smtClean="0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108610" y="4200047"/>
            <a:ext cx="1902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Resolved with count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445" y="4560173"/>
            <a:ext cx="609600" cy="60960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2533079" y="4511891"/>
            <a:ext cx="371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2</a:t>
            </a:r>
            <a:r>
              <a:rPr lang="en-US" sz="1400" b="1" dirty="0" smtClean="0"/>
              <a:t>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986468" y="4609706"/>
            <a:ext cx="1902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New complaint - todate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90625" y="5468956"/>
            <a:ext cx="4333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Can view the details by clicking on points displayed on the maps</a:t>
            </a:r>
            <a:endParaRPr lang="en-MY" sz="1400" dirty="0"/>
          </a:p>
        </p:txBody>
      </p:sp>
      <p:sp>
        <p:nvSpPr>
          <p:cNvPr id="25" name="Rectangle 24"/>
          <p:cNvSpPr/>
          <p:nvPr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6324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1757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MyComplaint</a:t>
            </a:r>
            <a:endParaRPr lang="en-MY" dirty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97280" y="1104183"/>
            <a:ext cx="10058400" cy="5952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MY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1097280" y="1104869"/>
            <a:ext cx="10058400" cy="5952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2"/>
                </a:solidFill>
                <a:latin typeface="+mj-lt"/>
              </a:rPr>
              <a:t>Screen Shot - Prototype</a:t>
            </a:r>
            <a:endParaRPr lang="en-MY" sz="28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34" y="1854680"/>
            <a:ext cx="2432021" cy="432359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064334" y="4016476"/>
            <a:ext cx="689485" cy="65041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105509" y="4016476"/>
            <a:ext cx="1958825" cy="325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19360" y="3831124"/>
            <a:ext cx="1777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Application Icon</a:t>
            </a:r>
            <a:endParaRPr lang="en-MY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59801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1757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MyComplaint</a:t>
            </a:r>
            <a:endParaRPr lang="en-MY" dirty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97280" y="1104183"/>
            <a:ext cx="10058400" cy="5952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MY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1097280" y="1104869"/>
            <a:ext cx="10058400" cy="5952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2"/>
                </a:solidFill>
                <a:latin typeface="+mj-lt"/>
              </a:rPr>
              <a:t>Screen Shot - Prototype</a:t>
            </a:r>
            <a:endParaRPr lang="en-MY" sz="28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34" y="1854680"/>
            <a:ext cx="2432020" cy="43235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8107" y="3503321"/>
            <a:ext cx="1777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Main Screen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94358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1757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MyComplaint</a:t>
            </a:r>
            <a:endParaRPr lang="en-MY" dirty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97280" y="1104183"/>
            <a:ext cx="10058400" cy="5952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MY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1097280" y="1104869"/>
            <a:ext cx="10058400" cy="5952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2"/>
                </a:solidFill>
                <a:latin typeface="+mj-lt"/>
              </a:rPr>
              <a:t>Screen Shot - Prototype</a:t>
            </a:r>
            <a:endParaRPr lang="en-MY" sz="28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34" y="1854680"/>
            <a:ext cx="2432020" cy="43235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87293" y="3554810"/>
            <a:ext cx="1777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Main Screen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with ‘broadcast message’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82825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1757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MyComplaint</a:t>
            </a:r>
            <a:endParaRPr lang="en-MY" dirty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97280" y="1104183"/>
            <a:ext cx="10058400" cy="5952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MY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1097280" y="1104869"/>
            <a:ext cx="10058400" cy="5952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2"/>
                </a:solidFill>
                <a:latin typeface="+mj-lt"/>
              </a:rPr>
              <a:t>Screen Shot - Prototype</a:t>
            </a:r>
            <a:endParaRPr lang="en-MY" sz="28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34" y="1854679"/>
            <a:ext cx="2432019" cy="43235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69080" y="3554809"/>
            <a:ext cx="3201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GPRS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Captures the location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of the complaint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4074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1757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MyComplaint</a:t>
            </a:r>
            <a:endParaRPr lang="en-MY" dirty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97280" y="1104183"/>
            <a:ext cx="10058400" cy="5952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MY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1097280" y="1104869"/>
            <a:ext cx="10058400" cy="5952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2"/>
                </a:solidFill>
                <a:latin typeface="+mj-lt"/>
              </a:rPr>
              <a:t>Screen Shot - Prototype</a:t>
            </a:r>
            <a:endParaRPr lang="en-MY" sz="28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455" y="1846054"/>
            <a:ext cx="2432019" cy="4323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74189" y="3468545"/>
            <a:ext cx="3201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Complaint Entry Screen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9878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1757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MyComplaint</a:t>
            </a:r>
            <a:endParaRPr lang="en-MY" dirty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97280" y="1104183"/>
            <a:ext cx="10058400" cy="5952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2"/>
                </a:solidFill>
                <a:latin typeface="+mj-lt"/>
              </a:rPr>
              <a:t>Current Scenario: Background Information</a:t>
            </a:r>
            <a:endParaRPr lang="en-MY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0445" y="1932317"/>
            <a:ext cx="99652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6</a:t>
            </a:r>
            <a:r>
              <a:rPr lang="en-US" b="1" dirty="0" smtClean="0"/>
              <a:t>0% </a:t>
            </a:r>
            <a:r>
              <a:rPr lang="en-US" dirty="0" smtClean="0"/>
              <a:t>of complaints are made through </a:t>
            </a:r>
            <a:r>
              <a:rPr lang="en-US" b="1" dirty="0" smtClean="0"/>
              <a:t>phone calls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20% </a:t>
            </a:r>
            <a:r>
              <a:rPr lang="en-US" dirty="0" smtClean="0"/>
              <a:t>of complaints are made through </a:t>
            </a:r>
            <a:r>
              <a:rPr lang="en-US" b="1" dirty="0" smtClean="0"/>
              <a:t>web sites </a:t>
            </a:r>
            <a:r>
              <a:rPr lang="en-US" dirty="0" smtClean="0"/>
              <a:t>(online)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20% </a:t>
            </a:r>
            <a:r>
              <a:rPr lang="en-US" dirty="0" smtClean="0"/>
              <a:t>of complaints are made via </a:t>
            </a:r>
            <a:r>
              <a:rPr lang="en-US" b="1" dirty="0" smtClean="0"/>
              <a:t>‘walk-ins’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Every year, </a:t>
            </a:r>
            <a:r>
              <a:rPr lang="en-US" b="1" dirty="0" smtClean="0"/>
              <a:t>20,000 </a:t>
            </a:r>
            <a:r>
              <a:rPr lang="en-US" dirty="0" smtClean="0"/>
              <a:t>complaints are made for </a:t>
            </a:r>
            <a:r>
              <a:rPr lang="en-US" b="1" dirty="0" smtClean="0"/>
              <a:t>different categories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50% to 60% </a:t>
            </a:r>
            <a:r>
              <a:rPr lang="en-US" dirty="0" smtClean="0"/>
              <a:t>of complaints are </a:t>
            </a:r>
            <a:r>
              <a:rPr lang="en-US" b="1" dirty="0" smtClean="0"/>
              <a:t>not channeled </a:t>
            </a:r>
            <a:r>
              <a:rPr lang="en-US" dirty="0" smtClean="0"/>
              <a:t>to the </a:t>
            </a:r>
            <a:r>
              <a:rPr lang="en-US" b="1" dirty="0" smtClean="0"/>
              <a:t>relevant departments </a:t>
            </a:r>
            <a:r>
              <a:rPr lang="en-US" dirty="0" smtClean="0"/>
              <a:t>in a </a:t>
            </a:r>
            <a:r>
              <a:rPr lang="en-US" b="1" dirty="0" smtClean="0"/>
              <a:t>timely </a:t>
            </a:r>
            <a:r>
              <a:rPr lang="en-US" dirty="0" smtClean="0"/>
              <a:t>manner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Complaint information is </a:t>
            </a:r>
            <a:r>
              <a:rPr lang="en-US" b="1" dirty="0" smtClean="0"/>
              <a:t>inaccurate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Ultimately, there are </a:t>
            </a:r>
            <a:r>
              <a:rPr lang="en-US" b="1" dirty="0" smtClean="0"/>
              <a:t>delays in troubleshooting complaints </a:t>
            </a:r>
            <a:r>
              <a:rPr lang="en-US" dirty="0" smtClean="0"/>
              <a:t>due to the inaccurate information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There will be </a:t>
            </a:r>
            <a:r>
              <a:rPr lang="en-US" b="1" dirty="0" smtClean="0"/>
              <a:t>inconsistencies</a:t>
            </a:r>
            <a:r>
              <a:rPr lang="en-US" dirty="0" smtClean="0"/>
              <a:t>, </a:t>
            </a:r>
            <a:r>
              <a:rPr lang="en-US" b="1" dirty="0" smtClean="0"/>
              <a:t>delays</a:t>
            </a:r>
            <a:r>
              <a:rPr lang="en-US" dirty="0" smtClean="0"/>
              <a:t>, even </a:t>
            </a:r>
            <a:r>
              <a:rPr lang="en-US" b="1" dirty="0" smtClean="0"/>
              <a:t>confusion </a:t>
            </a:r>
            <a:r>
              <a:rPr lang="en-US" dirty="0" smtClean="0"/>
              <a:t>and </a:t>
            </a:r>
            <a:r>
              <a:rPr lang="en-US" b="1" dirty="0" smtClean="0"/>
              <a:t>increased costs </a:t>
            </a:r>
            <a:r>
              <a:rPr lang="en-US" dirty="0" smtClean="0"/>
              <a:t>and </a:t>
            </a:r>
            <a:r>
              <a:rPr lang="en-US" b="1" dirty="0" smtClean="0"/>
              <a:t>wastage </a:t>
            </a:r>
            <a:r>
              <a:rPr lang="en-US" dirty="0" smtClean="0"/>
              <a:t>in deploying resources </a:t>
            </a:r>
            <a:r>
              <a:rPr lang="en-US" b="1" dirty="0" smtClean="0"/>
              <a:t>ineffectively </a:t>
            </a:r>
            <a:r>
              <a:rPr lang="en-US" dirty="0" smtClean="0"/>
              <a:t>and </a:t>
            </a:r>
            <a:r>
              <a:rPr lang="en-US" b="1" dirty="0" smtClean="0"/>
              <a:t>inefficiently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MY" dirty="0"/>
          </a:p>
        </p:txBody>
      </p:sp>
      <p:sp>
        <p:nvSpPr>
          <p:cNvPr id="6" name="Rectangle 5"/>
          <p:cNvSpPr/>
          <p:nvPr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42380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1757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MyComplaint</a:t>
            </a:r>
            <a:endParaRPr lang="en-MY" dirty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97280" y="1104183"/>
            <a:ext cx="10058400" cy="5952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MY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1097280" y="1104869"/>
            <a:ext cx="10058400" cy="5952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2"/>
                </a:solidFill>
                <a:latin typeface="+mj-lt"/>
              </a:rPr>
              <a:t>Screen Shot - Prototype</a:t>
            </a:r>
            <a:endParaRPr lang="en-MY" sz="28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455" y="1846054"/>
            <a:ext cx="2432018" cy="4323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74189" y="3468545"/>
            <a:ext cx="3201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Complaint Entry Screen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with photo capture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5171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1757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MyComplaint</a:t>
            </a:r>
            <a:endParaRPr lang="en-MY" dirty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97280" y="1104183"/>
            <a:ext cx="10058400" cy="5952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MY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1097280" y="1104869"/>
            <a:ext cx="10058400" cy="5952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2"/>
                </a:solidFill>
                <a:latin typeface="+mj-lt"/>
              </a:rPr>
              <a:t>Screen Shot – Complaint on Maps</a:t>
            </a:r>
            <a:endParaRPr lang="en-MY" sz="28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84" y="1954965"/>
            <a:ext cx="10587887" cy="36488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6263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1757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MyComplaint</a:t>
            </a:r>
            <a:endParaRPr lang="en-MY" dirty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97280" y="1104183"/>
            <a:ext cx="10058400" cy="5952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MY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1097280" y="1104869"/>
            <a:ext cx="10058400" cy="5952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2"/>
                </a:solidFill>
                <a:latin typeface="+mj-lt"/>
              </a:rPr>
              <a:t>Screen Shot – Complaint on Maps</a:t>
            </a:r>
            <a:endParaRPr lang="en-MY" sz="28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20" y="1915308"/>
            <a:ext cx="10287452" cy="41318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22398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1757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MyComplaint</a:t>
            </a:r>
            <a:endParaRPr lang="en-MY" dirty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97280" y="1104183"/>
            <a:ext cx="10058400" cy="5952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MY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1097280" y="1104869"/>
            <a:ext cx="10058400" cy="5952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2"/>
                </a:solidFill>
                <a:latin typeface="+mj-lt"/>
              </a:rPr>
              <a:t>Helpdesk Integration </a:t>
            </a:r>
            <a:endParaRPr lang="en-MY" sz="28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4" y="1952225"/>
            <a:ext cx="998410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324456" y="3557187"/>
            <a:ext cx="632389" cy="13566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85032" y="4828374"/>
            <a:ext cx="3913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Complaint is captured via mobile application</a:t>
            </a:r>
            <a:endParaRPr lang="en-MY" sz="1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73707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64" y="1778516"/>
            <a:ext cx="5976358" cy="403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1757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MyComplaint</a:t>
            </a:r>
            <a:endParaRPr lang="en-MY" dirty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97280" y="1104183"/>
            <a:ext cx="10058400" cy="5952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MY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1097280" y="1104869"/>
            <a:ext cx="10058400" cy="5952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2"/>
                </a:solidFill>
                <a:latin typeface="+mj-lt"/>
              </a:rPr>
              <a:t>Helpdesk Integration </a:t>
            </a:r>
            <a:endParaRPr lang="en-MY" sz="28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033" y="3478611"/>
            <a:ext cx="4144975" cy="242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298109" y="2841142"/>
            <a:ext cx="458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Can view the captured image from mobile devices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via a helpdesk</a:t>
            </a:r>
            <a:endParaRPr lang="en-MY" sz="1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8325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6" name="Rectangle 5"/>
          <p:cNvSpPr/>
          <p:nvPr/>
        </p:nvSpPr>
        <p:spPr>
          <a:xfrm>
            <a:off x="3106508" y="1850963"/>
            <a:ext cx="617027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+mj-lt"/>
              </a:rPr>
              <a:t>MyComplaint</a:t>
            </a:r>
            <a:endParaRPr lang="en-MY" sz="8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1757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MyComplaint</a:t>
            </a:r>
            <a:endParaRPr lang="en-MY" dirty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97280" y="1104183"/>
            <a:ext cx="10058400" cy="5952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2"/>
                </a:solidFill>
                <a:latin typeface="+mj-lt"/>
              </a:rPr>
              <a:t>Project Objectives</a:t>
            </a:r>
            <a:endParaRPr lang="en-MY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0445" y="1871932"/>
            <a:ext cx="9965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primary objectives of this project are to 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9457" y="2329132"/>
            <a:ext cx="99721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Increase </a:t>
            </a:r>
            <a:r>
              <a:rPr lang="en-US" dirty="0" smtClean="0"/>
              <a:t>and </a:t>
            </a:r>
            <a:r>
              <a:rPr lang="en-US" b="1" dirty="0" smtClean="0"/>
              <a:t>improve </a:t>
            </a:r>
            <a:r>
              <a:rPr lang="en-US" dirty="0" smtClean="0"/>
              <a:t>the level of </a:t>
            </a:r>
            <a:r>
              <a:rPr lang="en-US" b="1" dirty="0" smtClean="0"/>
              <a:t>public / community care </a:t>
            </a:r>
            <a:r>
              <a:rPr lang="en-US" dirty="0" smtClean="0"/>
              <a:t>and attention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Move </a:t>
            </a:r>
            <a:r>
              <a:rPr lang="en-US" dirty="0" smtClean="0"/>
              <a:t>towards </a:t>
            </a:r>
            <a:r>
              <a:rPr lang="en-US" b="1" dirty="0" smtClean="0"/>
              <a:t>greater </a:t>
            </a:r>
            <a:r>
              <a:rPr lang="en-US" dirty="0" smtClean="0"/>
              <a:t>degree of </a:t>
            </a:r>
            <a:r>
              <a:rPr lang="en-US" b="1" dirty="0" smtClean="0"/>
              <a:t>public satisfaction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Motivate</a:t>
            </a:r>
            <a:r>
              <a:rPr lang="en-US" dirty="0" smtClean="0"/>
              <a:t>, </a:t>
            </a:r>
            <a:r>
              <a:rPr lang="en-US" b="1" dirty="0" smtClean="0"/>
              <a:t>Encourage </a:t>
            </a:r>
            <a:r>
              <a:rPr lang="en-US" dirty="0" smtClean="0"/>
              <a:t>and </a:t>
            </a:r>
            <a:r>
              <a:rPr lang="en-US" b="1" dirty="0" smtClean="0"/>
              <a:t>Harvest/Collect </a:t>
            </a:r>
            <a:r>
              <a:rPr lang="en-US" dirty="0" smtClean="0"/>
              <a:t>more accurate information for </a:t>
            </a:r>
            <a:r>
              <a:rPr lang="en-US" b="1" dirty="0" smtClean="0"/>
              <a:t>any type </a:t>
            </a:r>
            <a:r>
              <a:rPr lang="en-US" dirty="0" smtClean="0"/>
              <a:t>of complaint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Introduce </a:t>
            </a:r>
            <a:r>
              <a:rPr lang="en-US" dirty="0" smtClean="0"/>
              <a:t>a </a:t>
            </a:r>
            <a:r>
              <a:rPr lang="en-US" b="1" dirty="0" smtClean="0"/>
              <a:t>more effective </a:t>
            </a:r>
            <a:r>
              <a:rPr lang="en-US" dirty="0" smtClean="0"/>
              <a:t>method of ‘</a:t>
            </a:r>
            <a:r>
              <a:rPr lang="en-US" b="1" dirty="0" smtClean="0"/>
              <a:t>problem spotting and identification</a:t>
            </a:r>
            <a:r>
              <a:rPr lang="en-US" dirty="0" smtClean="0"/>
              <a:t>’ distribution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Inject </a:t>
            </a:r>
            <a:r>
              <a:rPr lang="en-US" dirty="0" smtClean="0"/>
              <a:t>a </a:t>
            </a:r>
            <a:r>
              <a:rPr lang="en-US" b="1" dirty="0" smtClean="0"/>
              <a:t>more efficient communication </a:t>
            </a:r>
            <a:r>
              <a:rPr lang="en-US" dirty="0" smtClean="0"/>
              <a:t>service that the public will be ‘</a:t>
            </a:r>
            <a:r>
              <a:rPr lang="en-US" b="1" dirty="0" smtClean="0"/>
              <a:t>incentivized</a:t>
            </a:r>
            <a:r>
              <a:rPr lang="en-US" dirty="0" smtClean="0"/>
              <a:t>’ to use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Help to </a:t>
            </a:r>
            <a:r>
              <a:rPr lang="en-US" b="1" dirty="0" smtClean="0"/>
              <a:t>boost </a:t>
            </a:r>
            <a:r>
              <a:rPr lang="en-US" dirty="0" smtClean="0"/>
              <a:t>the </a:t>
            </a:r>
            <a:r>
              <a:rPr lang="en-US" b="1" dirty="0" smtClean="0"/>
              <a:t>trust </a:t>
            </a:r>
            <a:r>
              <a:rPr lang="en-US" dirty="0" smtClean="0"/>
              <a:t>and </a:t>
            </a:r>
            <a:r>
              <a:rPr lang="en-US" b="1" dirty="0" smtClean="0"/>
              <a:t>confidence </a:t>
            </a:r>
            <a:r>
              <a:rPr lang="en-US" dirty="0" smtClean="0"/>
              <a:t>of the ‘rakyat’ / target users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MY" dirty="0"/>
          </a:p>
        </p:txBody>
      </p:sp>
      <p:sp>
        <p:nvSpPr>
          <p:cNvPr id="6" name="Rectangle 5"/>
          <p:cNvSpPr/>
          <p:nvPr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7" name="TextBox 6"/>
          <p:cNvSpPr txBox="1"/>
          <p:nvPr/>
        </p:nvSpPr>
        <p:spPr>
          <a:xfrm>
            <a:off x="6487886" y="4455886"/>
            <a:ext cx="4920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	| </a:t>
            </a:r>
            <a:r>
              <a:rPr lang="en-US" b="1" dirty="0" smtClean="0"/>
              <a:t>Communicate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	| </a:t>
            </a:r>
            <a:r>
              <a:rPr lang="en-US" b="1" dirty="0" smtClean="0"/>
              <a:t>Attention to Detail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	| </a:t>
            </a:r>
            <a:r>
              <a:rPr lang="en-US" b="1" dirty="0" smtClean="0"/>
              <a:t>Responsiveness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	| </a:t>
            </a:r>
            <a:r>
              <a:rPr lang="en-US" b="1" dirty="0" smtClean="0"/>
              <a:t>Engagement</a:t>
            </a:r>
            <a:endParaRPr lang="en-MY" b="1" dirty="0"/>
          </a:p>
        </p:txBody>
      </p:sp>
    </p:spTree>
    <p:extLst>
      <p:ext uri="{BB962C8B-B14F-4D97-AF65-F5344CB8AC3E}">
        <p14:creationId xmlns:p14="http://schemas.microsoft.com/office/powerpoint/2010/main" val="354494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1757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MyComplaint</a:t>
            </a:r>
            <a:endParaRPr lang="en-MY" dirty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97280" y="1104183"/>
            <a:ext cx="10058400" cy="5952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2"/>
                </a:solidFill>
                <a:latin typeface="+mj-lt"/>
              </a:rPr>
              <a:t>Project Benefits</a:t>
            </a:r>
            <a:endParaRPr lang="en-MY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3544" y="1871932"/>
            <a:ext cx="99721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Higher accuracy </a:t>
            </a:r>
            <a:r>
              <a:rPr lang="en-US" dirty="0" smtClean="0"/>
              <a:t>of complaint information is received from the public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Faster response time: </a:t>
            </a:r>
            <a:r>
              <a:rPr lang="en-US" dirty="0" smtClean="0"/>
              <a:t>more accurate complaint information received will pave the way for </a:t>
            </a:r>
            <a:r>
              <a:rPr lang="en-US" b="1" dirty="0" smtClean="0"/>
              <a:t>faster support </a:t>
            </a:r>
            <a:r>
              <a:rPr lang="en-US" dirty="0" smtClean="0"/>
              <a:t>and </a:t>
            </a:r>
            <a:r>
              <a:rPr lang="en-US" b="1" dirty="0" smtClean="0"/>
              <a:t>troubleshooting </a:t>
            </a:r>
            <a:r>
              <a:rPr lang="en-US" dirty="0" smtClean="0"/>
              <a:t>to be provided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Greater transparency : </a:t>
            </a:r>
            <a:r>
              <a:rPr lang="en-US" dirty="0" smtClean="0"/>
              <a:t>Complaints status can be literally viewed at your ‘</a:t>
            </a:r>
            <a:r>
              <a:rPr lang="en-US" b="1" dirty="0" smtClean="0"/>
              <a:t>fingertips</a:t>
            </a:r>
            <a:r>
              <a:rPr lang="en-US" dirty="0" smtClean="0"/>
              <a:t>’. Anytime &amp; anywhere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Trust </a:t>
            </a:r>
            <a:r>
              <a:rPr lang="en-US" dirty="0" smtClean="0"/>
              <a:t>and </a:t>
            </a:r>
            <a:r>
              <a:rPr lang="en-US" b="1" dirty="0" smtClean="0"/>
              <a:t>confidence levels </a:t>
            </a:r>
            <a:r>
              <a:rPr lang="en-US" dirty="0" smtClean="0"/>
              <a:t>of the general public will be vastly improved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Auto Identification: </a:t>
            </a:r>
            <a:r>
              <a:rPr lang="en-US" dirty="0" smtClean="0"/>
              <a:t>These complaints will be </a:t>
            </a:r>
            <a:r>
              <a:rPr lang="en-US" b="1" dirty="0" smtClean="0"/>
              <a:t>forwarded to the correct </a:t>
            </a:r>
            <a:r>
              <a:rPr lang="en-US" dirty="0" smtClean="0"/>
              <a:t>and </a:t>
            </a:r>
            <a:r>
              <a:rPr lang="en-US" b="1" dirty="0" smtClean="0"/>
              <a:t>relevant departments </a:t>
            </a:r>
            <a:r>
              <a:rPr lang="en-US" dirty="0" smtClean="0"/>
              <a:t>based on location boundaries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Indirectly </a:t>
            </a:r>
            <a:r>
              <a:rPr lang="en-US" dirty="0" smtClean="0"/>
              <a:t>helps to </a:t>
            </a:r>
            <a:r>
              <a:rPr lang="en-US" b="1" dirty="0" smtClean="0"/>
              <a:t>improve the overall infrastructure </a:t>
            </a:r>
            <a:r>
              <a:rPr lang="en-US" dirty="0" smtClean="0"/>
              <a:t>as resources are designed and deployed more efficiently and effectively with optimum results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MY" dirty="0"/>
          </a:p>
        </p:txBody>
      </p:sp>
      <p:sp>
        <p:nvSpPr>
          <p:cNvPr id="6" name="Rectangle 5"/>
          <p:cNvSpPr/>
          <p:nvPr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24413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1757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MyComplaint</a:t>
            </a:r>
            <a:endParaRPr lang="en-MY" dirty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97280" y="1104183"/>
            <a:ext cx="10058400" cy="5952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2"/>
                </a:solidFill>
                <a:latin typeface="+mj-lt"/>
              </a:rPr>
              <a:t>Methodology</a:t>
            </a:r>
            <a:endParaRPr lang="en-MY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280" y="1828799"/>
            <a:ext cx="9887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Agile method – Mobile D methodology</a:t>
            </a: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960096818"/>
              </p:ext>
            </p:extLst>
          </p:nvPr>
        </p:nvGraphicFramePr>
        <p:xfrm>
          <a:off x="849222" y="2331088"/>
          <a:ext cx="9900057" cy="1519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Down Arrow 15"/>
          <p:cNvSpPr/>
          <p:nvPr/>
        </p:nvSpPr>
        <p:spPr>
          <a:xfrm>
            <a:off x="1853721" y="3583523"/>
            <a:ext cx="457200" cy="586596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8" name="TextBox 17"/>
          <p:cNvSpPr txBox="1"/>
          <p:nvPr/>
        </p:nvSpPr>
        <p:spPr>
          <a:xfrm>
            <a:off x="1120476" y="4170119"/>
            <a:ext cx="2242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aim is to establish initial project as well as to prepare foundation for future development.</a:t>
            </a:r>
            <a:endParaRPr lang="en-MY" sz="1200" dirty="0"/>
          </a:p>
        </p:txBody>
      </p:sp>
      <p:sp>
        <p:nvSpPr>
          <p:cNvPr id="19" name="Down Arrow 18"/>
          <p:cNvSpPr/>
          <p:nvPr/>
        </p:nvSpPr>
        <p:spPr>
          <a:xfrm>
            <a:off x="3811917" y="3876821"/>
            <a:ext cx="457200" cy="586596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0" name="TextBox 19"/>
          <p:cNvSpPr txBox="1"/>
          <p:nvPr/>
        </p:nvSpPr>
        <p:spPr>
          <a:xfrm>
            <a:off x="3039853" y="4620122"/>
            <a:ext cx="2242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purpose of this stage is to describe and prepare all components of application, as well as to predict critical issues of project.</a:t>
            </a:r>
            <a:endParaRPr lang="en-MY" sz="1200" dirty="0"/>
          </a:p>
        </p:txBody>
      </p:sp>
      <p:sp>
        <p:nvSpPr>
          <p:cNvPr id="21" name="Down Arrow 20"/>
          <p:cNvSpPr/>
          <p:nvPr/>
        </p:nvSpPr>
        <p:spPr>
          <a:xfrm>
            <a:off x="5816120" y="3583523"/>
            <a:ext cx="457200" cy="586596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2" name="TextBox 21"/>
          <p:cNvSpPr txBox="1"/>
          <p:nvPr/>
        </p:nvSpPr>
        <p:spPr>
          <a:xfrm>
            <a:off x="5289910" y="4161492"/>
            <a:ext cx="2242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Includes implementation of required functionalities using iterative and incremental development cycle.</a:t>
            </a:r>
            <a:endParaRPr lang="en-MY" sz="1200" dirty="0"/>
          </a:p>
        </p:txBody>
      </p:sp>
      <p:sp>
        <p:nvSpPr>
          <p:cNvPr id="23" name="Down Arrow 22"/>
          <p:cNvSpPr/>
          <p:nvPr/>
        </p:nvSpPr>
        <p:spPr>
          <a:xfrm>
            <a:off x="7810258" y="3956063"/>
            <a:ext cx="457200" cy="586596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4" name="TextBox 23"/>
          <p:cNvSpPr txBox="1"/>
          <p:nvPr/>
        </p:nvSpPr>
        <p:spPr>
          <a:xfrm>
            <a:off x="7202098" y="4748088"/>
            <a:ext cx="2242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goal is to finalize the implementation , including integrating subsystems </a:t>
            </a:r>
          </a:p>
          <a:p>
            <a:r>
              <a:rPr lang="en-US" sz="1200" dirty="0" smtClean="0"/>
              <a:t>if needed.</a:t>
            </a:r>
            <a:endParaRPr lang="en-MY" sz="1200" dirty="0"/>
          </a:p>
        </p:txBody>
      </p:sp>
      <p:sp>
        <p:nvSpPr>
          <p:cNvPr id="25" name="Down Arrow 24"/>
          <p:cNvSpPr/>
          <p:nvPr/>
        </p:nvSpPr>
        <p:spPr>
          <a:xfrm>
            <a:off x="9778519" y="3646315"/>
            <a:ext cx="457200" cy="586596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6" name="TextBox 25"/>
          <p:cNvSpPr txBox="1"/>
          <p:nvPr/>
        </p:nvSpPr>
        <p:spPr>
          <a:xfrm>
            <a:off x="9191925" y="4199034"/>
            <a:ext cx="2242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Review whether the application is developed according to requirement of client and whether it contains all required functionalities.</a:t>
            </a:r>
            <a:endParaRPr lang="en-MY" sz="1200" dirty="0"/>
          </a:p>
        </p:txBody>
      </p:sp>
      <p:sp>
        <p:nvSpPr>
          <p:cNvPr id="17" name="Rectangle 16"/>
          <p:cNvSpPr/>
          <p:nvPr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95015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1757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MyComplaint</a:t>
            </a:r>
            <a:endParaRPr lang="en-MY" dirty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97280" y="1104183"/>
            <a:ext cx="10058400" cy="5952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2"/>
                </a:solidFill>
                <a:latin typeface="+mj-lt"/>
              </a:rPr>
              <a:t>Technology Benchmarking</a:t>
            </a:r>
            <a:endParaRPr lang="en-MY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0445" y="1906438"/>
            <a:ext cx="9965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three different technologies that can create imperative mobile apps  </a:t>
            </a:r>
            <a:endParaRPr lang="en-MY" dirty="0"/>
          </a:p>
        </p:txBody>
      </p:sp>
      <p:sp>
        <p:nvSpPr>
          <p:cNvPr id="8" name="Rounded Rectangle 7"/>
          <p:cNvSpPr/>
          <p:nvPr/>
        </p:nvSpPr>
        <p:spPr>
          <a:xfrm>
            <a:off x="1639018" y="2482804"/>
            <a:ext cx="2156605" cy="67286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Apps /HTML 5</a:t>
            </a:r>
            <a:endParaRPr lang="en-MY" dirty="0"/>
          </a:p>
        </p:txBody>
      </p:sp>
      <p:sp>
        <p:nvSpPr>
          <p:cNvPr id="9" name="Rounded Rectangle 8"/>
          <p:cNvSpPr/>
          <p:nvPr/>
        </p:nvSpPr>
        <p:spPr>
          <a:xfrm>
            <a:off x="4776158" y="2482804"/>
            <a:ext cx="1958196" cy="67286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Native Tech</a:t>
            </a:r>
            <a:endParaRPr lang="en-MY" dirty="0"/>
          </a:p>
        </p:txBody>
      </p:sp>
      <p:sp>
        <p:nvSpPr>
          <p:cNvPr id="10" name="Rounded Rectangle 9"/>
          <p:cNvSpPr/>
          <p:nvPr/>
        </p:nvSpPr>
        <p:spPr>
          <a:xfrm>
            <a:off x="7585494" y="2472574"/>
            <a:ext cx="1958196" cy="67286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Hybrid Tech</a:t>
            </a:r>
            <a:endParaRPr lang="en-MY" dirty="0"/>
          </a:p>
        </p:txBody>
      </p:sp>
      <p:sp>
        <p:nvSpPr>
          <p:cNvPr id="11" name="TextBox 10"/>
          <p:cNvSpPr txBox="1"/>
          <p:nvPr/>
        </p:nvSpPr>
        <p:spPr>
          <a:xfrm>
            <a:off x="1595886" y="3214445"/>
            <a:ext cx="2242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New generation smartphones come with powerful browser and support HTML5 , CSS3 and advance script.</a:t>
            </a:r>
          </a:p>
          <a:p>
            <a:endParaRPr lang="en-MY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776158" y="3214445"/>
            <a:ext cx="2242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This type does not need a container app to run it.</a:t>
            </a:r>
          </a:p>
          <a:p>
            <a:r>
              <a:rPr lang="en-US" sz="1200" dirty="0" smtClean="0"/>
              <a:t>It will directly interact with the mobile operating system.</a:t>
            </a:r>
          </a:p>
          <a:p>
            <a:r>
              <a:rPr lang="en-US" sz="1200" dirty="0" smtClean="0"/>
              <a:t>Can use API’s provided by the OS vendor (android/IOS).</a:t>
            </a:r>
            <a:endParaRPr lang="en-MY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525109" y="3214445"/>
            <a:ext cx="2242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This type is used to develop a very flexible mobile application combining the web and native elements.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64410" y="4641010"/>
            <a:ext cx="87816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the MyComplaint Mobile app, the Hybrid technology is used for development due to: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Application Performance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Integration with Mobile OS API’s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UI level using HTML5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79870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1757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MyComplaint</a:t>
            </a:r>
            <a:endParaRPr lang="en-MY" dirty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97280" y="1104183"/>
            <a:ext cx="10058400" cy="5952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2"/>
                </a:solidFill>
                <a:latin typeface="+mj-lt"/>
              </a:rPr>
              <a:t>Project Deliverables</a:t>
            </a:r>
            <a:endParaRPr lang="en-MY" sz="2800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4203948189"/>
              </p:ext>
            </p:extLst>
          </p:nvPr>
        </p:nvGraphicFramePr>
        <p:xfrm>
          <a:off x="899885" y="1901372"/>
          <a:ext cx="9881231" cy="999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69028" y="3041682"/>
            <a:ext cx="16879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Brainstorm and discuss </a:t>
            </a:r>
          </a:p>
          <a:p>
            <a:r>
              <a:rPr lang="en-MY" sz="1200" dirty="0"/>
              <a:t>application concept </a:t>
            </a:r>
            <a:r>
              <a:rPr lang="en-MY" sz="1200" dirty="0" smtClean="0"/>
              <a:t>ideas.</a:t>
            </a:r>
            <a:endParaRPr lang="en-MY" sz="1200" dirty="0"/>
          </a:p>
          <a:p>
            <a:r>
              <a:rPr lang="en-MY" sz="1200" dirty="0"/>
              <a:t>Outline design and </a:t>
            </a:r>
          </a:p>
          <a:p>
            <a:r>
              <a:rPr lang="en-MY" sz="1200" dirty="0"/>
              <a:t>development process</a:t>
            </a:r>
            <a:r>
              <a:rPr lang="en-MY" sz="1200" dirty="0" smtClean="0"/>
              <a:t>.</a:t>
            </a:r>
          </a:p>
          <a:p>
            <a:endParaRPr lang="en-MY" sz="1200" dirty="0"/>
          </a:p>
          <a:p>
            <a:r>
              <a:rPr lang="en-US" sz="1200" b="1" i="1" dirty="0" smtClean="0"/>
              <a:t>Deliverable</a:t>
            </a:r>
          </a:p>
          <a:p>
            <a:r>
              <a:rPr lang="en-US" sz="1200" dirty="0" smtClean="0"/>
              <a:t>Concept Specification</a:t>
            </a:r>
            <a:endParaRPr lang="en-MY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620360" y="2997021"/>
            <a:ext cx="18574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66FF"/>
                </a:solidFill>
              </a:rPr>
              <a:t>Design Team</a:t>
            </a:r>
            <a:endParaRPr lang="en-US" sz="1200" dirty="0">
              <a:solidFill>
                <a:srgbClr val="0066FF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MY" sz="1200" dirty="0" smtClean="0"/>
              <a:t>Develop </a:t>
            </a:r>
            <a:r>
              <a:rPr lang="en-MY" sz="1200" dirty="0"/>
              <a:t>user interface </a:t>
            </a:r>
            <a:r>
              <a:rPr lang="en-MY" sz="1200" dirty="0" smtClean="0"/>
              <a:t>Wireframes.</a:t>
            </a:r>
            <a:r>
              <a:rPr lang="en-MY" sz="1200" dirty="0"/>
              <a:t> </a:t>
            </a:r>
            <a:endParaRPr lang="en-MY" sz="12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MY" sz="1200" dirty="0" smtClean="0"/>
              <a:t>Review </a:t>
            </a:r>
            <a:r>
              <a:rPr lang="en-MY" sz="1200" dirty="0"/>
              <a:t>and </a:t>
            </a:r>
            <a:r>
              <a:rPr lang="en-MY" sz="1200" dirty="0" smtClean="0"/>
              <a:t>refine wireframes </a:t>
            </a:r>
            <a:r>
              <a:rPr lang="en-MY" sz="1200" dirty="0"/>
              <a:t>until the </a:t>
            </a:r>
            <a:r>
              <a:rPr lang="en-MY" sz="1200" dirty="0" smtClean="0"/>
              <a:t>design </a:t>
            </a:r>
            <a:r>
              <a:rPr lang="en-MY" sz="1200" dirty="0"/>
              <a:t>is complete.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MY" sz="1200" dirty="0"/>
              <a:t>Select platforms: iOS, </a:t>
            </a:r>
          </a:p>
          <a:p>
            <a:r>
              <a:rPr lang="en-MY" sz="1200" dirty="0" smtClean="0"/>
              <a:t>Android.</a:t>
            </a:r>
          </a:p>
          <a:p>
            <a:endParaRPr lang="en-MY" sz="1200" dirty="0" smtClean="0"/>
          </a:p>
          <a:p>
            <a:r>
              <a:rPr lang="en-US" sz="1200" b="1" i="1" dirty="0"/>
              <a:t>Deliverable</a:t>
            </a:r>
          </a:p>
          <a:p>
            <a:r>
              <a:rPr lang="en-US" sz="1200" dirty="0" smtClean="0"/>
              <a:t>Application Design Specification</a:t>
            </a:r>
            <a:endParaRPr lang="en-MY" sz="1200" dirty="0"/>
          </a:p>
          <a:p>
            <a:endParaRPr lang="en-MY" sz="1200" dirty="0" smtClean="0"/>
          </a:p>
          <a:p>
            <a:endParaRPr lang="en-MY" sz="1200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MY" sz="1200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4315487" y="2992866"/>
            <a:ext cx="185742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66FF"/>
                </a:solidFill>
              </a:rPr>
              <a:t>Development Team :</a:t>
            </a:r>
            <a:endParaRPr lang="en-US" sz="1200" dirty="0">
              <a:solidFill>
                <a:srgbClr val="0066FF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 smtClean="0"/>
              <a:t>Determine, assign and complete development tasks.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 smtClean="0"/>
              <a:t>Regular “show &amp; tell” meetings monitoring progress.</a:t>
            </a:r>
          </a:p>
          <a:p>
            <a:endParaRPr lang="en-MY" sz="1200" dirty="0" smtClean="0"/>
          </a:p>
          <a:p>
            <a:r>
              <a:rPr lang="en-US" sz="1200" b="1" i="1" dirty="0"/>
              <a:t>Deliverable</a:t>
            </a:r>
          </a:p>
          <a:p>
            <a:r>
              <a:rPr lang="en-US" sz="1200" dirty="0" smtClean="0"/>
              <a:t>Alpha &amp; beta version of the apps</a:t>
            </a:r>
            <a:endParaRPr lang="en-MY" sz="1200" dirty="0" smtClean="0"/>
          </a:p>
          <a:p>
            <a:endParaRPr lang="en-MY" sz="1200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MY" sz="1200" b="1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6164143" y="2998045"/>
            <a:ext cx="18574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66FF"/>
                </a:solidFill>
              </a:rPr>
              <a:t>Development Team :</a:t>
            </a:r>
            <a:endParaRPr lang="en-US" sz="1200" dirty="0">
              <a:solidFill>
                <a:srgbClr val="0066FF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 smtClean="0"/>
              <a:t>Develop testing plan.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 smtClean="0"/>
              <a:t>Setup Issue tracking tool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 smtClean="0"/>
              <a:t>Perform testing and bug-fix cycles.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 smtClean="0"/>
              <a:t>Identify in-house testers.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 smtClean="0"/>
              <a:t>Identify end-user testers.</a:t>
            </a:r>
          </a:p>
          <a:p>
            <a:endParaRPr lang="en-MY" sz="1200" dirty="0" smtClean="0"/>
          </a:p>
          <a:p>
            <a:r>
              <a:rPr lang="en-US" sz="1200" b="1" i="1" dirty="0"/>
              <a:t>Deliverable</a:t>
            </a:r>
          </a:p>
          <a:p>
            <a:r>
              <a:rPr lang="en-US" sz="1200" dirty="0" smtClean="0"/>
              <a:t>Testing Plan Issue tracker.</a:t>
            </a:r>
            <a:endParaRPr lang="en-MY" sz="1200" dirty="0" smtClean="0"/>
          </a:p>
          <a:p>
            <a:endParaRPr lang="en-MY" sz="1200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MY" sz="1200" b="1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7882169" y="2978071"/>
            <a:ext cx="18574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66FF"/>
                </a:solidFill>
              </a:rPr>
              <a:t>Development Team and marketing team :</a:t>
            </a:r>
            <a:endParaRPr lang="en-US" sz="1200" dirty="0">
              <a:solidFill>
                <a:srgbClr val="0066FF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MY" sz="1200" dirty="0"/>
              <a:t>Submission to online stores, </a:t>
            </a:r>
            <a:r>
              <a:rPr lang="en-MY" sz="1200" dirty="0" smtClean="0"/>
              <a:t>iTunes, Android </a:t>
            </a:r>
            <a:r>
              <a:rPr lang="en-MY" sz="1200" dirty="0"/>
              <a:t>Marketplace</a:t>
            </a:r>
            <a:r>
              <a:rPr lang="en-MY" sz="1200" dirty="0" smtClean="0"/>
              <a:t>.</a:t>
            </a:r>
            <a:endParaRPr lang="en-US" sz="12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MY" sz="1200" dirty="0"/>
              <a:t>Build web page(s) </a:t>
            </a:r>
            <a:r>
              <a:rPr lang="en-MY" sz="1200" dirty="0" smtClean="0"/>
              <a:t>to publicize </a:t>
            </a:r>
            <a:r>
              <a:rPr lang="en-MY" sz="1200" dirty="0"/>
              <a:t>and to host link</a:t>
            </a:r>
            <a:endParaRPr lang="en-US" sz="12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MY" sz="1200" dirty="0"/>
              <a:t>Identify tier 1 support </a:t>
            </a:r>
          </a:p>
          <a:p>
            <a:r>
              <a:rPr lang="en-MY" sz="1200" dirty="0" smtClean="0"/>
              <a:t>Contact. </a:t>
            </a:r>
            <a:endParaRPr lang="en-MY" sz="12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MY" sz="1200" dirty="0"/>
              <a:t>Identify tier </a:t>
            </a:r>
            <a:r>
              <a:rPr lang="en-MY" sz="1200" dirty="0" smtClean="0"/>
              <a:t>2 </a:t>
            </a:r>
            <a:r>
              <a:rPr lang="en-MY" sz="1200" dirty="0"/>
              <a:t>support </a:t>
            </a:r>
          </a:p>
          <a:p>
            <a:r>
              <a:rPr lang="en-MY" sz="1200" dirty="0"/>
              <a:t>Contact. </a:t>
            </a:r>
            <a:endParaRPr lang="en-US" sz="1200" dirty="0" smtClean="0"/>
          </a:p>
          <a:p>
            <a:endParaRPr lang="en-MY" sz="1200" dirty="0" smtClean="0"/>
          </a:p>
          <a:p>
            <a:r>
              <a:rPr lang="en-US" sz="1200" b="1" i="1" dirty="0"/>
              <a:t>Deliverable</a:t>
            </a:r>
          </a:p>
          <a:p>
            <a:r>
              <a:rPr lang="en-MY" sz="1200" dirty="0"/>
              <a:t>Materials for App Store</a:t>
            </a:r>
          </a:p>
          <a:p>
            <a:r>
              <a:rPr lang="en-MY" sz="1200" dirty="0" smtClean="0"/>
              <a:t>Submission.</a:t>
            </a:r>
          </a:p>
          <a:p>
            <a:endParaRPr lang="en-MY" sz="1200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MY" sz="1200" b="1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9643738" y="2990480"/>
            <a:ext cx="18574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 smtClean="0"/>
              <a:t>Track downloads.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 smtClean="0"/>
              <a:t>Handle Support issues.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MY" sz="1200" dirty="0" smtClean="0"/>
              <a:t>Initiate additional publicity if required.</a:t>
            </a:r>
            <a:endParaRPr lang="en-US" sz="1200" dirty="0" smtClean="0"/>
          </a:p>
          <a:p>
            <a:endParaRPr lang="en-MY" sz="1200" dirty="0" smtClean="0"/>
          </a:p>
          <a:p>
            <a:r>
              <a:rPr lang="en-US" sz="1200" b="1" i="1" dirty="0"/>
              <a:t>Deliverable</a:t>
            </a:r>
          </a:p>
          <a:p>
            <a:r>
              <a:rPr lang="en-US" sz="1200" dirty="0" smtClean="0"/>
              <a:t>Download stats.</a:t>
            </a:r>
            <a:endParaRPr lang="en-MY" sz="1200" dirty="0" smtClean="0"/>
          </a:p>
          <a:p>
            <a:endParaRPr lang="en-MY" sz="1200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MY" sz="1200" b="1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50183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1757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MyComplaint</a:t>
            </a:r>
            <a:endParaRPr lang="en-MY" dirty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97280" y="1104183"/>
            <a:ext cx="10058400" cy="5952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MY" sz="28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302" y="3040847"/>
            <a:ext cx="857143" cy="73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1345887" y="3784474"/>
            <a:ext cx="1323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Public Users</a:t>
            </a:r>
            <a:endParaRPr lang="en-MY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1097280" y="1093889"/>
            <a:ext cx="10058400" cy="5952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2"/>
                </a:solidFill>
                <a:latin typeface="+mj-lt"/>
              </a:rPr>
              <a:t>Process Flow</a:t>
            </a:r>
            <a:endParaRPr lang="en-MY" sz="28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97" y="1950744"/>
            <a:ext cx="914400" cy="9144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97" y="4153619"/>
            <a:ext cx="914400" cy="914400"/>
          </a:xfrm>
          <a:prstGeom prst="rect">
            <a:avLst/>
          </a:prstGeom>
        </p:spPr>
      </p:pic>
      <p:cxnSp>
        <p:nvCxnSpPr>
          <p:cNvPr id="6" name="Elbow Connector 5"/>
          <p:cNvCxnSpPr>
            <a:stCxn id="7" idx="0"/>
            <a:endCxn id="3" idx="1"/>
          </p:cNvCxnSpPr>
          <p:nvPr/>
        </p:nvCxnSpPr>
        <p:spPr>
          <a:xfrm rot="5400000" flipH="1" flipV="1">
            <a:off x="2199984" y="2215835"/>
            <a:ext cx="632903" cy="101712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61" idx="2"/>
            <a:endCxn id="34" idx="1"/>
          </p:cNvCxnSpPr>
          <p:nvPr/>
        </p:nvCxnSpPr>
        <p:spPr>
          <a:xfrm rot="16200000" flipH="1">
            <a:off x="2257152" y="3842974"/>
            <a:ext cx="518568" cy="101712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820209" y="2812175"/>
            <a:ext cx="1323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Mobile Apps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20208" y="5068019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Online Web / Helpdesk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977622" y="3358680"/>
            <a:ext cx="1661303" cy="556095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9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Management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Dashboard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034" y="2159238"/>
            <a:ext cx="914400" cy="9144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034" y="3418815"/>
            <a:ext cx="914400" cy="91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034" y="4729399"/>
            <a:ext cx="914400" cy="91440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9030434" y="2407944"/>
            <a:ext cx="1323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Maps Views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064581" y="3573551"/>
            <a:ext cx="1397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Tracking Performance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064581" y="4839200"/>
            <a:ext cx="1397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Analytical Platform </a:t>
            </a:r>
          </a:p>
        </p:txBody>
      </p:sp>
      <p:cxnSp>
        <p:nvCxnSpPr>
          <p:cNvPr id="14" name="Elbow Connector 13"/>
          <p:cNvCxnSpPr>
            <a:stCxn id="3" idx="3"/>
            <a:endCxn id="46" idx="0"/>
          </p:cNvCxnSpPr>
          <p:nvPr/>
        </p:nvCxnSpPr>
        <p:spPr>
          <a:xfrm>
            <a:off x="3939397" y="2407944"/>
            <a:ext cx="1868877" cy="95073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34" idx="3"/>
            <a:endCxn id="46" idx="2"/>
          </p:cNvCxnSpPr>
          <p:nvPr/>
        </p:nvCxnSpPr>
        <p:spPr>
          <a:xfrm flipV="1">
            <a:off x="3939397" y="3914775"/>
            <a:ext cx="1868877" cy="69604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46" idx="3"/>
            <a:endCxn id="48" idx="1"/>
          </p:cNvCxnSpPr>
          <p:nvPr/>
        </p:nvCxnSpPr>
        <p:spPr>
          <a:xfrm flipV="1">
            <a:off x="6638925" y="2616438"/>
            <a:ext cx="1477109" cy="102029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46" idx="3"/>
            <a:endCxn id="49" idx="1"/>
          </p:cNvCxnSpPr>
          <p:nvPr/>
        </p:nvCxnSpPr>
        <p:spPr>
          <a:xfrm>
            <a:off x="6638925" y="3636728"/>
            <a:ext cx="1477109" cy="23928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stCxn id="46" idx="3"/>
            <a:endCxn id="50" idx="1"/>
          </p:cNvCxnSpPr>
          <p:nvPr/>
        </p:nvCxnSpPr>
        <p:spPr>
          <a:xfrm>
            <a:off x="6638925" y="3636728"/>
            <a:ext cx="1477109" cy="154987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53190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1757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MyComplaint</a:t>
            </a:r>
            <a:endParaRPr lang="en-MY" dirty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97280" y="1104183"/>
            <a:ext cx="10058400" cy="5952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2"/>
                </a:solidFill>
                <a:latin typeface="+mj-lt"/>
              </a:rPr>
              <a:t>Registration Process</a:t>
            </a:r>
            <a:endParaRPr lang="en-MY" sz="28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51" y="2109834"/>
            <a:ext cx="857143" cy="73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122036" y="2157660"/>
            <a:ext cx="1152128" cy="637680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9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Download apps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5" name="Elbow Connector 14"/>
          <p:cNvCxnSpPr>
            <a:stCxn id="8" idx="3"/>
          </p:cNvCxnSpPr>
          <p:nvPr/>
        </p:nvCxnSpPr>
        <p:spPr>
          <a:xfrm flipV="1">
            <a:off x="4274164" y="2109834"/>
            <a:ext cx="1111996" cy="36666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8" idx="3"/>
          </p:cNvCxnSpPr>
          <p:nvPr/>
        </p:nvCxnSpPr>
        <p:spPr>
          <a:xfrm>
            <a:off x="4274164" y="2476500"/>
            <a:ext cx="1111996" cy="3188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386159" y="1926849"/>
            <a:ext cx="1685925" cy="364161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9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Google Play Store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386159" y="2616669"/>
            <a:ext cx="1685925" cy="364161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9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Apple Store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184079" y="2103015"/>
            <a:ext cx="1152128" cy="637680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9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Install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986485" y="3590925"/>
            <a:ext cx="1752600" cy="3429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Phone no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986485" y="4038600"/>
            <a:ext cx="1752600" cy="3429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IC No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986485" y="4488780"/>
            <a:ext cx="1752600" cy="3429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Name</a:t>
            </a:r>
            <a:endParaRPr lang="en-MY" dirty="0">
              <a:solidFill>
                <a:schemeClr val="tx1"/>
              </a:solidFill>
            </a:endParaRPr>
          </a:p>
        </p:txBody>
      </p:sp>
      <p:cxnSp>
        <p:nvCxnSpPr>
          <p:cNvPr id="33" name="Elbow Connector 32"/>
          <p:cNvCxnSpPr>
            <a:stCxn id="20" idx="3"/>
            <a:endCxn id="27" idx="3"/>
          </p:cNvCxnSpPr>
          <p:nvPr/>
        </p:nvCxnSpPr>
        <p:spPr>
          <a:xfrm>
            <a:off x="9336207" y="2421855"/>
            <a:ext cx="402878" cy="1340520"/>
          </a:xfrm>
          <a:prstGeom prst="bentConnector3">
            <a:avLst>
              <a:gd name="adj1" fmla="val 15674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20" idx="3"/>
            <a:endCxn id="30" idx="3"/>
          </p:cNvCxnSpPr>
          <p:nvPr/>
        </p:nvCxnSpPr>
        <p:spPr>
          <a:xfrm>
            <a:off x="9336207" y="2421855"/>
            <a:ext cx="402878" cy="1788195"/>
          </a:xfrm>
          <a:prstGeom prst="bentConnector3">
            <a:avLst>
              <a:gd name="adj1" fmla="val 15674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20" idx="3"/>
            <a:endCxn id="31" idx="3"/>
          </p:cNvCxnSpPr>
          <p:nvPr/>
        </p:nvCxnSpPr>
        <p:spPr>
          <a:xfrm>
            <a:off x="9336207" y="2421855"/>
            <a:ext cx="402878" cy="2238375"/>
          </a:xfrm>
          <a:prstGeom prst="bentConnector3">
            <a:avLst>
              <a:gd name="adj1" fmla="val 15674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081984" y="298083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Fill in information</a:t>
            </a:r>
            <a:endParaRPr lang="en-MY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702296" y="3851100"/>
            <a:ext cx="1152128" cy="637680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9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Activation Mode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309709" y="4027969"/>
            <a:ext cx="1685925" cy="36416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Receive SMS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382630" y="3891209"/>
            <a:ext cx="1152128" cy="637680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9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Apply the KEY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45" name="Elbow Connector 44"/>
          <p:cNvCxnSpPr>
            <a:stCxn id="18" idx="3"/>
            <a:endCxn id="20" idx="1"/>
          </p:cNvCxnSpPr>
          <p:nvPr/>
        </p:nvCxnSpPr>
        <p:spPr>
          <a:xfrm>
            <a:off x="7072084" y="2108930"/>
            <a:ext cx="1111995" cy="31292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19" idx="3"/>
            <a:endCxn id="20" idx="1"/>
          </p:cNvCxnSpPr>
          <p:nvPr/>
        </p:nvCxnSpPr>
        <p:spPr>
          <a:xfrm flipV="1">
            <a:off x="7072084" y="2421855"/>
            <a:ext cx="1111995" cy="37689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27" idx="1"/>
            <a:endCxn id="39" idx="3"/>
          </p:cNvCxnSpPr>
          <p:nvPr/>
        </p:nvCxnSpPr>
        <p:spPr>
          <a:xfrm rot="10800000" flipV="1">
            <a:off x="6854425" y="3762374"/>
            <a:ext cx="1132061" cy="40756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39" idx="1"/>
          </p:cNvCxnSpPr>
          <p:nvPr/>
        </p:nvCxnSpPr>
        <p:spPr>
          <a:xfrm rot="10800000">
            <a:off x="4995636" y="4169940"/>
            <a:ext cx="706661" cy="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1381964" y="5079622"/>
            <a:ext cx="1152128" cy="637680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9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Start My Complaint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6" name="Elbow Connector 55"/>
          <p:cNvCxnSpPr>
            <a:stCxn id="40" idx="1"/>
            <a:endCxn id="41" idx="3"/>
          </p:cNvCxnSpPr>
          <p:nvPr/>
        </p:nvCxnSpPr>
        <p:spPr>
          <a:xfrm rot="10800000">
            <a:off x="2534759" y="4210050"/>
            <a:ext cx="774951" cy="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41" idx="2"/>
            <a:endCxn id="54" idx="0"/>
          </p:cNvCxnSpPr>
          <p:nvPr/>
        </p:nvCxnSpPr>
        <p:spPr>
          <a:xfrm rot="5400000">
            <a:off x="1682995" y="4803922"/>
            <a:ext cx="550733" cy="66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39026" y="2826941"/>
            <a:ext cx="1323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Public Users</a:t>
            </a:r>
            <a:endParaRPr lang="en-MY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9438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743</TotalTime>
  <Words>1080</Words>
  <Application>Microsoft Office PowerPoint</Application>
  <PresentationFormat>Custom</PresentationFormat>
  <Paragraphs>249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Retrospect</vt:lpstr>
      <vt:lpstr>MyComplaint</vt:lpstr>
      <vt:lpstr>MyComplaint</vt:lpstr>
      <vt:lpstr>MyComplaint</vt:lpstr>
      <vt:lpstr>MyComplaint</vt:lpstr>
      <vt:lpstr>MyComplaint</vt:lpstr>
      <vt:lpstr>MyComplaint</vt:lpstr>
      <vt:lpstr>MyComplaint</vt:lpstr>
      <vt:lpstr>MyComplaint</vt:lpstr>
      <vt:lpstr>MyComplaint</vt:lpstr>
      <vt:lpstr>MyComplaint</vt:lpstr>
      <vt:lpstr>MyComplaint</vt:lpstr>
      <vt:lpstr>MyComplaint</vt:lpstr>
      <vt:lpstr>MyComplaint</vt:lpstr>
      <vt:lpstr>MyComplaint</vt:lpstr>
      <vt:lpstr>MyComplaint</vt:lpstr>
      <vt:lpstr>MyComplaint</vt:lpstr>
      <vt:lpstr>MyComplaint</vt:lpstr>
      <vt:lpstr>MyComplaint</vt:lpstr>
      <vt:lpstr>MyComplaint</vt:lpstr>
      <vt:lpstr>MyComplaint</vt:lpstr>
      <vt:lpstr>MyComplaint</vt:lpstr>
      <vt:lpstr>MyComplaint</vt:lpstr>
      <vt:lpstr>MyComplaint</vt:lpstr>
      <vt:lpstr>MyComplaint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Complaint</dc:title>
  <dc:creator>Thiru</dc:creator>
  <cp:lastModifiedBy>Thiru</cp:lastModifiedBy>
  <cp:revision>143</cp:revision>
  <dcterms:created xsi:type="dcterms:W3CDTF">2014-01-26T00:12:27Z</dcterms:created>
  <dcterms:modified xsi:type="dcterms:W3CDTF">2015-02-17T12:53:25Z</dcterms:modified>
</cp:coreProperties>
</file>